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heme/theme3.xml" ContentType="application/vnd.openxmlformats-officedocument.theme+xml"/>
  <Override PartName="/ppt/theme/theme4.xml" ContentType="application/vnd.openxmlformats-officedocument.theme+xml"/>
  <Override PartName="/ppt/tags/tag5.xml" ContentType="application/vnd.openxmlformats-officedocument.presentationml.tags+xml"/>
  <Override PartName="/ppt/notesSlides/notesSlide1.xml" ContentType="application/vnd.openxmlformats-officedocument.presentationml.notesSlide+xml"/>
  <Override PartName="/ppt/tags/tag6.xml" ContentType="application/vnd.openxmlformats-officedocument.presentationml.tags+xml"/>
  <Override PartName="/ppt/notesSlides/notesSlide2.xml" ContentType="application/vnd.openxmlformats-officedocument.presentationml.notesSlide+xml"/>
  <Override PartName="/ppt/tags/tag7.xml" ContentType="application/vnd.openxmlformats-officedocument.presentationml.tags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notesSlides/notesSlide6.xml" ContentType="application/vnd.openxmlformats-officedocument.presentationml.notesSlide+xml"/>
  <Override PartName="/ppt/tags/tag11.xml" ContentType="application/vnd.openxmlformats-officedocument.presentationml.tags+xml"/>
  <Override PartName="/ppt/notesSlides/notesSlide7.xml" ContentType="application/vnd.openxmlformats-officedocument.presentationml.notesSlide+xml"/>
  <Override PartName="/ppt/tags/tag12.xml" ContentType="application/vnd.openxmlformats-officedocument.presentationml.tags+xml"/>
  <Override PartName="/ppt/notesSlides/notesSlide8.xml" ContentType="application/vnd.openxmlformats-officedocument.presentationml.notesSlide+xml"/>
  <Override PartName="/ppt/tags/tag13.xml" ContentType="application/vnd.openxmlformats-officedocument.presentationml.tags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notesSlides/notesSlide11.xml" ContentType="application/vnd.openxmlformats-officedocument.presentationml.notesSlide+xml"/>
  <Override PartName="/ppt/tags/tag18.xml" ContentType="application/vnd.openxmlformats-officedocument.presentationml.tags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tags/tag19.xml" ContentType="application/vnd.openxmlformats-officedocument.presentationml.tags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tags/tag20.xml" ContentType="application/vnd.openxmlformats-officedocument.presentationml.tags+xml"/>
  <Override PartName="/ppt/notesSlides/notesSlide18.xml" ContentType="application/vnd.openxmlformats-officedocument.presentationml.notesSlide+xml"/>
  <Override PartName="/ppt/tags/tag21.xml" ContentType="application/vnd.openxmlformats-officedocument.presentationml.tags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notesSlides/notesSlide22.xml" ContentType="application/vnd.openxmlformats-officedocument.presentationml.notesSlide+xml"/>
  <Override PartName="/ppt/tags/tag26.xml" ContentType="application/vnd.openxmlformats-officedocument.presentationml.tags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tags/tag27.xml" ContentType="application/vnd.openxmlformats-officedocument.presentationml.tags+xml"/>
  <Override PartName="/ppt/notesSlides/notesSlide27.xml" ContentType="application/vnd.openxmlformats-officedocument.presentationml.notesSlide+xml"/>
  <Override PartName="/ppt/tags/tag28.xml" ContentType="application/vnd.openxmlformats-officedocument.presentationml.tags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tags/tag29.xml" ContentType="application/vnd.openxmlformats-officedocument.presentationml.tags+xml"/>
  <Override PartName="/ppt/notesSlides/notesSlide31.xml" ContentType="application/vnd.openxmlformats-officedocument.presentationml.notesSlide+xml"/>
  <Override PartName="/ppt/tags/tag30.xml" ContentType="application/vnd.openxmlformats-officedocument.presentationml.tags+xml"/>
  <Override PartName="/ppt/notesSlides/notesSlide3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0" r:id="rId2"/>
  </p:sldMasterIdLst>
  <p:notesMasterIdLst>
    <p:notesMasterId r:id="rId35"/>
  </p:notesMasterIdLst>
  <p:handoutMasterIdLst>
    <p:handoutMasterId r:id="rId36"/>
  </p:handoutMasterIdLst>
  <p:sldIdLst>
    <p:sldId id="306" r:id="rId3"/>
    <p:sldId id="307" r:id="rId4"/>
    <p:sldId id="308" r:id="rId5"/>
    <p:sldId id="259" r:id="rId6"/>
    <p:sldId id="260" r:id="rId7"/>
    <p:sldId id="261" r:id="rId8"/>
    <p:sldId id="262" r:id="rId9"/>
    <p:sldId id="309" r:id="rId10"/>
    <p:sldId id="263" r:id="rId11"/>
    <p:sldId id="264" r:id="rId12"/>
    <p:sldId id="265" r:id="rId13"/>
    <p:sldId id="310" r:id="rId14"/>
    <p:sldId id="267" r:id="rId15"/>
    <p:sldId id="268" r:id="rId16"/>
    <p:sldId id="282" r:id="rId17"/>
    <p:sldId id="283" r:id="rId18"/>
    <p:sldId id="284" r:id="rId19"/>
    <p:sldId id="285" r:id="rId20"/>
    <p:sldId id="311" r:id="rId21"/>
    <p:sldId id="270" r:id="rId22"/>
    <p:sldId id="271" r:id="rId23"/>
    <p:sldId id="272" r:id="rId24"/>
    <p:sldId id="313" r:id="rId25"/>
    <p:sldId id="273" r:id="rId26"/>
    <p:sldId id="274" r:id="rId27"/>
    <p:sldId id="275" r:id="rId28"/>
    <p:sldId id="314" r:id="rId29"/>
    <p:sldId id="276" r:id="rId30"/>
    <p:sldId id="291" r:id="rId31"/>
    <p:sldId id="277" r:id="rId32"/>
    <p:sldId id="315" r:id="rId33"/>
    <p:sldId id="317" r:id="rId34"/>
  </p:sldIdLst>
  <p:sldSz cx="12192000" cy="6858000"/>
  <p:notesSz cx="6858000" cy="9144000"/>
  <p:custDataLst>
    <p:tags r:id="rId37"/>
  </p:custData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59">
          <p15:clr>
            <a:srgbClr val="A4A3A4"/>
          </p15:clr>
        </p15:guide>
        <p15:guide id="2" pos="3843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82758"/>
    <a:srgbClr val="86CCCA"/>
    <a:srgbClr val="C1C1C1"/>
    <a:srgbClr val="026FC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69" autoAdjust="0"/>
    <p:restoredTop sz="93939" autoAdjust="0"/>
  </p:normalViewPr>
  <p:slideViewPr>
    <p:cSldViewPr snapToGrid="0">
      <p:cViewPr>
        <p:scale>
          <a:sx n="50" d="100"/>
          <a:sy n="50" d="100"/>
        </p:scale>
        <p:origin x="231" y="363"/>
      </p:cViewPr>
      <p:guideLst>
        <p:guide orient="horz" pos="2159"/>
        <p:guide pos="3843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viewProps" Target="viewProps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7" Type="http://schemas.openxmlformats.org/officeDocument/2006/relationships/slide" Target="slides/slide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tags" Target="tags/tag1.xml"/><Relationship Id="rId40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handoutMaster" Target="handoutMasters/handoutMaster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notesMaster" Target="notesMasters/notesMaster1.xml"/><Relationship Id="rId8" Type="http://schemas.openxmlformats.org/officeDocument/2006/relationships/slide" Target="slides/slide6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F9B84EA-7D68-4D60-9CB1-D50884785D1C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D4E0FC9-F1F8-4FAE-9988-3BA365CFD46F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cs typeface="字魂59号-创粗黑" panose="00000500000000000000" charset="-122"/>
              </a:defRPr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cs typeface="字魂59号-创粗黑" panose="00000500000000000000" charset="-122"/>
              </a:defRPr>
            </a:lvl1pPr>
          </a:lstStyle>
          <a:p>
            <a:fld id="{EFE82249-9B27-4DCB-8C2C-E6DD63C4ABAF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cs typeface="字魂59号-创粗黑" panose="00000500000000000000" charset="-122"/>
              </a:defRPr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cs typeface="字魂59号-创粗黑" panose="00000500000000000000" charset="-122"/>
              </a:defRPr>
            </a:lvl1pPr>
          </a:lstStyle>
          <a:p>
            <a:fld id="{4158D682-13F1-4A6C-8865-54988A6C0FB5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字魂59号-创粗黑" panose="00000500000000000000" charset="-122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字魂59号-创粗黑" panose="00000500000000000000" charset="-122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字魂59号-创粗黑" panose="00000500000000000000" charset="-122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字魂59号-创粗黑" panose="00000500000000000000" charset="-122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字魂59号-创粗黑" panose="00000500000000000000" charset="-122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9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10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19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20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29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30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31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158D682-13F1-4A6C-8865-54988A6C0FB5}" type="slidenum">
              <a:rPr lang="zh-CN" altLang="en-US" smtClean="0"/>
              <a:t>32</a:t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图片 11" descr="图片包含 建筑物&#10;&#10;已生成极高可信度的说明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菱形 7"/>
          <p:cNvSpPr/>
          <p:nvPr userDrawn="1"/>
        </p:nvSpPr>
        <p:spPr>
          <a:xfrm rot="5757865">
            <a:off x="556510" y="176746"/>
            <a:ext cx="821838" cy="821838"/>
          </a:xfrm>
          <a:prstGeom prst="diamond">
            <a:avLst/>
          </a:prstGeom>
          <a:noFill/>
          <a:ln>
            <a:solidFill>
              <a:srgbClr val="28275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  <p:sp>
        <p:nvSpPr>
          <p:cNvPr id="10" name="文本占位符 9"/>
          <p:cNvSpPr>
            <a:spLocks noGrp="1"/>
          </p:cNvSpPr>
          <p:nvPr>
            <p:ph type="body" sz="quarter" idx="10" hasCustomPrompt="1"/>
          </p:nvPr>
        </p:nvSpPr>
        <p:spPr>
          <a:xfrm>
            <a:off x="1418823" y="383838"/>
            <a:ext cx="4516438" cy="620713"/>
          </a:xfrm>
        </p:spPr>
        <p:txBody>
          <a:bodyPr/>
          <a:lstStyle>
            <a:lvl1pPr marL="0" indent="0">
              <a:buFontTx/>
              <a:buNone/>
              <a:defRPr b="1">
                <a:solidFill>
                  <a:srgbClr val="86CCCA"/>
                </a:solidFill>
              </a:defRPr>
            </a:lvl1pPr>
          </a:lstStyle>
          <a:p>
            <a:pPr lvl="0"/>
            <a:r>
              <a:rPr lang="zh-CN" altLang="en-US" dirty="0"/>
              <a:t>编辑母版文本样式</a:t>
            </a:r>
          </a:p>
        </p:txBody>
      </p:sp>
      <p:pic>
        <p:nvPicPr>
          <p:cNvPr id="18" name="图片 17" descr="1111_0000s_0001s_0006_图层-903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273685" y="136525"/>
            <a:ext cx="791210" cy="66992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图片包含 建筑物&#10;&#10;已生成极高可信度的说明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 hasCustomPrompt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 hasCustomPrompt="1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 hasCustomPrompt="1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 hasCustomPrompt="1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 hasCustomPrompt="1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 hasCustomPrompt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 hasCustomPrompt="1"/>
          </p:nvPr>
        </p:nvSpPr>
        <p:spPr/>
        <p:txBody>
          <a:bodyPr vert="eaVert"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 hasCustomPrompt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 hasCustomPrompt="1"/>
          </p:nvPr>
        </p:nvSpPr>
        <p:spPr>
          <a:xfrm>
            <a:off x="1524000" y="1854199"/>
            <a:ext cx="9144000" cy="1655763"/>
          </a:xfrm>
        </p:spPr>
        <p:txBody>
          <a:bodyPr anchor="b">
            <a:normAutofit/>
          </a:bodyPr>
          <a:lstStyle>
            <a:lvl1pPr algn="ctr">
              <a:defRPr sz="7200" b="0"/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 dirty="0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97B5FA-0921-464F-AAE1-844C04324D75}" type="datetimeFigureOut">
              <a:rPr lang="zh-CN" altLang="en-US" smtClean="0"/>
              <a:t>2022/5/30</a:t>
            </a:fld>
            <a:endParaRPr lang="zh-CN" altLang="en-US" dirty="0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65CE74E-AB26-4998-AD42-012C4C1AD076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 anchor="ctr" anchorCtr="0"/>
          <a:lstStyle/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 dirty="0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DD7636-5BE1-44BC-BB5F-15739D9E18E1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7C0E1D-24C4-406F-9615-DBDA8D2D1F93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5" name="标题 4"/>
          <p:cNvSpPr>
            <a:spLocks noGrp="1"/>
          </p:cNvSpPr>
          <p:nvPr>
            <p:ph type="title" hasCustomPrompt="1"/>
          </p:nvPr>
        </p:nvSpPr>
        <p:spPr>
          <a:xfrm>
            <a:off x="838200" y="2187443"/>
            <a:ext cx="10515600" cy="2483115"/>
          </a:xfrm>
        </p:spPr>
        <p:txBody>
          <a:bodyPr>
            <a:normAutofit/>
          </a:bodyPr>
          <a:lstStyle>
            <a:lvl1pPr algn="ctr">
              <a:defRPr sz="6000" b="0"/>
            </a:lvl1pPr>
          </a:lstStyle>
          <a:p>
            <a:r>
              <a:rPr lang="zh-CN" altLang="en-US" dirty="0"/>
              <a:t>单击此处编辑标题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 anchor="ctr" anchorCtr="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 anchor="ctr" anchorCtr="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744961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615609"/>
            <a:ext cx="5157787" cy="3574054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744961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615609"/>
            <a:ext cx="5183188" cy="3574054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 hasCustomPrompt="1"/>
          </p:nvPr>
        </p:nvSpPr>
        <p:spPr>
          <a:xfrm>
            <a:off x="3238500" y="2159000"/>
            <a:ext cx="5715000" cy="1382450"/>
          </a:xfrm>
        </p:spPr>
        <p:txBody>
          <a:bodyPr anchor="b" anchorCtr="0">
            <a:normAutofit/>
          </a:bodyPr>
          <a:lstStyle>
            <a:lvl1pPr algn="ctr">
              <a:defRPr sz="8000" b="0">
                <a:solidFill>
                  <a:schemeClr val="tx1"/>
                </a:solidFill>
              </a:defRPr>
            </a:lvl1pPr>
          </a:lstStyle>
          <a:p>
            <a:r>
              <a:rPr lang="zh-CN" altLang="en-US" dirty="0"/>
              <a:t>编辑标题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DD7636-5BE1-44BC-BB5F-15739D9E18E1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7C0E1D-24C4-406F-9615-DBDA8D2D1F93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37" name="内容占位符 36"/>
          <p:cNvSpPr>
            <a:spLocks noGrp="1"/>
          </p:cNvSpPr>
          <p:nvPr>
            <p:ph sz="quarter" idx="13" hasCustomPrompt="1"/>
          </p:nvPr>
        </p:nvSpPr>
        <p:spPr>
          <a:xfrm>
            <a:off x="3238500" y="3733201"/>
            <a:ext cx="5715000" cy="1185937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/>
                </a:solidFill>
              </a:defRPr>
            </a:lvl1pPr>
          </a:lstStyle>
          <a:p>
            <a:pPr lvl="0"/>
            <a:r>
              <a:rPr lang="zh-CN" altLang="en-US" dirty="0"/>
              <a:t>编辑文本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 hasCustomPrompt="1"/>
          </p:nvPr>
        </p:nvSpPr>
        <p:spPr>
          <a:xfrm>
            <a:off x="838200" y="713673"/>
            <a:ext cx="4681654" cy="1428161"/>
          </a:xfrm>
        </p:spPr>
        <p:txBody>
          <a:bodyPr anchor="t" anchorCtr="0">
            <a:normAutofit/>
          </a:bodyPr>
          <a:lstStyle>
            <a:lvl1pPr>
              <a:defRPr sz="3600"/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图片占位符 2"/>
          <p:cNvSpPr>
            <a:spLocks noGrp="1" noChangeAspect="1"/>
          </p:cNvSpPr>
          <p:nvPr>
            <p:ph type="pic" idx="1"/>
          </p:nvPr>
        </p:nvSpPr>
        <p:spPr>
          <a:xfrm>
            <a:off x="5642517" y="713673"/>
            <a:ext cx="5711882" cy="540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 dirty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8200" y="2313873"/>
            <a:ext cx="4681654" cy="3811588"/>
          </a:xfrm>
        </p:spPr>
        <p:txBody>
          <a:bodyPr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FD9D74-47D9-4702-A33C-335B63B48DBF}" type="datetimeFigureOut">
              <a:rPr lang="zh-CN" altLang="en-US" smtClean="0"/>
              <a:t>2022/5/30</a:t>
            </a:fld>
            <a:endParaRPr lang="zh-CN" altLang="en-US" dirty="0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BC47A4-756D-490B-A52F-7D9E2C9FC05F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 hasCustomPrompt="1"/>
          </p:nvPr>
        </p:nvSpPr>
        <p:spPr>
          <a:xfrm>
            <a:off x="10444898" y="365125"/>
            <a:ext cx="908901" cy="5811838"/>
          </a:xfrm>
        </p:spPr>
        <p:txBody>
          <a:bodyPr vert="eaVert">
            <a:normAutofit/>
          </a:bodyPr>
          <a:lstStyle>
            <a:lvl1pPr>
              <a:defRPr sz="4400"/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199" y="365125"/>
            <a:ext cx="9446443" cy="5811838"/>
          </a:xfrm>
        </p:spPr>
        <p:txBody>
          <a:bodyPr vert="eaVert"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</p:nvPr>
        </p:nvSpPr>
        <p:spPr>
          <a:xfrm>
            <a:off x="838200" y="551543"/>
            <a:ext cx="10515600" cy="5558971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ags" Target="../tags/tag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tags" Target="../tags/tag4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tags" Target="../tags/tag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defRPr>
            </a:lvl1pPr>
          </a:lstStyle>
          <a:p>
            <a:fld id="{83A52FA6-2C8E-46EC-8F7C-816B00090C4E}" type="datetimeFigureOut">
              <a:rPr lang="zh-CN" altLang="en-US" smtClean="0"/>
              <a:t>2022/5/30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defRPr>
            </a:lvl1pPr>
          </a:lstStyle>
          <a:p>
            <a:fld id="{469EEDC7-4339-4646-A007-3923F8E323DD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标题占位符 1"/>
          <p:cNvSpPr>
            <a:spLocks noGrp="1"/>
          </p:cNvSpPr>
          <p:nvPr>
            <p:ph type="title"/>
            <p:custDataLst>
              <p:tags r:id="rId13"/>
            </p:custDataLst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8" name="文本占位符 2"/>
          <p:cNvSpPr>
            <a:spLocks noGrp="1"/>
          </p:cNvSpPr>
          <p:nvPr>
            <p:ph type="body" idx="1"/>
            <p:custDataLst>
              <p:tags r:id="rId14"/>
            </p:custDataLst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9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200">
                <a:solidFill>
                  <a:schemeClr val="bg1">
                    <a:lumMod val="50000"/>
                  </a:schemeClr>
                </a:solidFill>
                <a:latin typeface="黑体" panose="02010609060101010101" charset="-122"/>
                <a:ea typeface="黑体" panose="02010609060101010101" charset="-122"/>
                <a:cs typeface="字魂59号-创粗黑" panose="00000500000000000000" charset="-122"/>
              </a:defRPr>
            </a:lvl1pPr>
          </a:lstStyle>
          <a:p>
            <a:fld id="{D997B5FA-0921-464F-AAE1-844C04324D75}" type="datetimeFigureOut">
              <a:rPr lang="zh-CN" altLang="en-US" smtClean="0"/>
              <a:t>2022/5/30</a:t>
            </a:fld>
            <a:endParaRPr lang="zh-CN" altLang="en-US" dirty="0"/>
          </a:p>
        </p:txBody>
      </p:sp>
      <p:sp>
        <p:nvSpPr>
          <p:cNvPr id="10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200">
                <a:solidFill>
                  <a:schemeClr val="bg1">
                    <a:lumMod val="50000"/>
                  </a:schemeClr>
                </a:solidFill>
                <a:latin typeface="黑体" panose="02010609060101010101" charset="-122"/>
                <a:ea typeface="黑体" panose="02010609060101010101" charset="-122"/>
                <a:cs typeface="字魂59号-创粗黑" panose="00000500000000000000" charset="-122"/>
              </a:defRPr>
            </a:lvl1pPr>
          </a:lstStyle>
          <a:p>
            <a:endParaRPr lang="zh-CN" altLang="en-US"/>
          </a:p>
        </p:txBody>
      </p:sp>
      <p:sp>
        <p:nvSpPr>
          <p:cNvPr id="11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200">
                <a:solidFill>
                  <a:schemeClr val="bg1">
                    <a:lumMod val="50000"/>
                  </a:schemeClr>
                </a:solidFill>
                <a:latin typeface="黑体" panose="02010609060101010101" charset="-122"/>
                <a:ea typeface="黑体" panose="02010609060101010101" charset="-122"/>
                <a:cs typeface="字魂59号-创粗黑" panose="00000500000000000000" charset="-122"/>
              </a:defRPr>
            </a:lvl1pPr>
          </a:lstStyle>
          <a:p>
            <a:fld id="{565CE74E-AB26-4998-AD42-012C4C1AD076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2" name="KSO_TEMPLATE" hidden="1"/>
          <p:cNvSpPr/>
          <p:nvPr userDrawn="1">
            <p:custDataLst>
              <p:tags r:id="rId15"/>
            </p:custDataLst>
          </p:nvPr>
        </p:nvSpPr>
        <p:spPr>
          <a:xfrm>
            <a:off x="0" y="0"/>
            <a:ext cx="0" cy="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字魂59号-创粗黑" panose="00000500000000000000" charset="-122"/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 xmlns="">
      <p:transition spd="slow" advTm="3000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charset="-122"/>
          <a:ea typeface="字魂59号-创粗黑" panose="00000500000000000000" charset="-122"/>
          <a:cs typeface="字魂59号-创粗黑" panose="00000500000000000000" charset="-122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1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5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2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6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3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7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tags" Target="../tags/tag10.xml"/><Relationship Id="rId2" Type="http://schemas.openxmlformats.org/officeDocument/2006/relationships/tags" Target="../tags/tag9.xml"/><Relationship Id="rId1" Type="http://schemas.openxmlformats.org/officeDocument/2006/relationships/tags" Target="../tags/tag8.xml"/><Relationship Id="rId6" Type="http://schemas.openxmlformats.org/officeDocument/2006/relationships/image" Target="../media/image16.jpeg"/><Relationship Id="rId5" Type="http://schemas.openxmlformats.org/officeDocument/2006/relationships/notesSlide" Target="../notesSlides/notesSlide6.xml"/><Relationship Id="rId4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1.xml"/><Relationship Id="rId1" Type="http://schemas.openxmlformats.org/officeDocument/2006/relationships/tags" Target="../tags/tag11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8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12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9.xml"/><Relationship Id="rId2" Type="http://schemas.openxmlformats.org/officeDocument/2006/relationships/slideLayout" Target="../slideLayouts/slideLayout1.xml"/><Relationship Id="rId1" Type="http://schemas.openxmlformats.org/officeDocument/2006/relationships/tags" Target="../tags/tag13.xml"/><Relationship Id="rId4" Type="http://schemas.openxmlformats.org/officeDocument/2006/relationships/image" Target="../media/image17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tags" Target="../tags/tag16.xml"/><Relationship Id="rId2" Type="http://schemas.openxmlformats.org/officeDocument/2006/relationships/tags" Target="../tags/tag15.xml"/><Relationship Id="rId1" Type="http://schemas.openxmlformats.org/officeDocument/2006/relationships/tags" Target="../tags/tag14.xml"/><Relationship Id="rId6" Type="http://schemas.openxmlformats.org/officeDocument/2006/relationships/notesSlide" Target="../notesSlides/notesSlide11.xml"/><Relationship Id="rId5" Type="http://schemas.openxmlformats.org/officeDocument/2006/relationships/slideLayout" Target="../slideLayouts/slideLayout1.xml"/><Relationship Id="rId4" Type="http://schemas.openxmlformats.org/officeDocument/2006/relationships/tags" Target="../tags/tag17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12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18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5.xml"/><Relationship Id="rId2" Type="http://schemas.openxmlformats.org/officeDocument/2006/relationships/slideLayout" Target="../slideLayouts/slideLayout1.xml"/><Relationship Id="rId1" Type="http://schemas.openxmlformats.org/officeDocument/2006/relationships/tags" Target="../tags/tag19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8.xml"/><Relationship Id="rId2" Type="http://schemas.openxmlformats.org/officeDocument/2006/relationships/slideLayout" Target="../slideLayouts/slideLayout1.xml"/><Relationship Id="rId1" Type="http://schemas.openxmlformats.org/officeDocument/2006/relationships/tags" Target="../tags/tag20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19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21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tags" Target="../tags/tag24.xml"/><Relationship Id="rId2" Type="http://schemas.openxmlformats.org/officeDocument/2006/relationships/tags" Target="../tags/tag23.xml"/><Relationship Id="rId1" Type="http://schemas.openxmlformats.org/officeDocument/2006/relationships/tags" Target="../tags/tag22.xml"/><Relationship Id="rId6" Type="http://schemas.openxmlformats.org/officeDocument/2006/relationships/notesSlide" Target="../notesSlides/notesSlide22.xml"/><Relationship Id="rId5" Type="http://schemas.openxmlformats.org/officeDocument/2006/relationships/slideLayout" Target="../slideLayouts/slideLayout1.xml"/><Relationship Id="rId4" Type="http://schemas.openxmlformats.org/officeDocument/2006/relationships/tags" Target="../tags/tag25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23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26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27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27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8.xml"/><Relationship Id="rId2" Type="http://schemas.openxmlformats.org/officeDocument/2006/relationships/slideLayout" Target="../slideLayouts/slideLayout1.xml"/><Relationship Id="rId1" Type="http://schemas.openxmlformats.org/officeDocument/2006/relationships/tags" Target="../tags/tag28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31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29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1.png"/><Relationship Id="rId3" Type="http://schemas.openxmlformats.org/officeDocument/2006/relationships/notesSlide" Target="../notesSlides/notesSlide32.xm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5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14.png"/><Relationship Id="rId1" Type="http://schemas.openxmlformats.org/officeDocument/2006/relationships/tags" Target="../tags/tag30.xml"/><Relationship Id="rId6" Type="http://schemas.openxmlformats.org/officeDocument/2006/relationships/image" Target="../media/image2.png"/><Relationship Id="rId11" Type="http://schemas.openxmlformats.org/officeDocument/2006/relationships/image" Target="../media/image9.png"/><Relationship Id="rId5" Type="http://schemas.openxmlformats.org/officeDocument/2006/relationships/image" Target="../media/image4.png"/><Relationship Id="rId15" Type="http://schemas.openxmlformats.org/officeDocument/2006/relationships/image" Target="../media/image13.png"/><Relationship Id="rId10" Type="http://schemas.openxmlformats.org/officeDocument/2006/relationships/image" Target="../media/image8.png"/><Relationship Id="rId4" Type="http://schemas.openxmlformats.org/officeDocument/2006/relationships/image" Target="../media/image3.png"/><Relationship Id="rId9" Type="http://schemas.openxmlformats.org/officeDocument/2006/relationships/image" Target="../media/image7.png"/><Relationship Id="rId14" Type="http://schemas.openxmlformats.org/officeDocument/2006/relationships/image" Target="../media/image12.png"/></Relationships>
</file>

<file path=ppt/slides/slide1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5146675" y="5332095"/>
            <a:ext cx="4076065" cy="152908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13030" y="4127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817100" y="4766310"/>
            <a:ext cx="2392680" cy="214757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sp>
        <p:nvSpPr>
          <p:cNvPr id="3" name="文本框 2"/>
          <p:cNvSpPr txBox="1"/>
          <p:nvPr/>
        </p:nvSpPr>
        <p:spPr>
          <a:xfrm>
            <a:off x="4868226" y="3943229"/>
            <a:ext cx="2686073" cy="56388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sz="1600" b="1" dirty="0">
                <a:solidFill>
                  <a:schemeClr val="accent1">
                    <a:lumMod val="20000"/>
                    <a:lumOff val="80000"/>
                  </a:schemeClr>
                </a:solidFill>
                <a:cs typeface="+mn-ea"/>
                <a:sym typeface="+mn-lt"/>
              </a:rPr>
              <a:t>答辩人：</a:t>
            </a:r>
            <a:r>
              <a:rPr lang="zh-CN" altLang="en-US" sz="1600" dirty="0">
                <a:solidFill>
                  <a:schemeClr val="accent1">
                    <a:lumMod val="20000"/>
                    <a:lumOff val="80000"/>
                  </a:schemeClr>
                </a:solidFill>
                <a:cs typeface="+mn-ea"/>
                <a:sym typeface="+mn-lt"/>
              </a:rPr>
              <a:t>      </a:t>
            </a:r>
            <a:endParaRPr lang="en-US" altLang="zh-CN" sz="1600" dirty="0">
              <a:solidFill>
                <a:schemeClr val="accent1">
                  <a:lumMod val="20000"/>
                  <a:lumOff val="80000"/>
                </a:schemeClr>
              </a:solidFill>
              <a:cs typeface="+mn-ea"/>
              <a:sym typeface="+mn-lt"/>
            </a:endParaRPr>
          </a:p>
          <a:p>
            <a:pPr algn="ctr">
              <a:lnSpc>
                <a:spcPts val="2200"/>
              </a:lnSpc>
            </a:pPr>
            <a:r>
              <a:rPr lang="zh-CN" altLang="en-US" sz="1600" b="1" dirty="0">
                <a:solidFill>
                  <a:schemeClr val="accent1">
                    <a:lumMod val="20000"/>
                    <a:lumOff val="80000"/>
                  </a:schemeClr>
                </a:solidFill>
                <a:cs typeface="+mn-ea"/>
                <a:sym typeface="+mn-lt"/>
              </a:rPr>
              <a:t>指导老师：</a:t>
            </a:r>
            <a:r>
              <a:rPr lang="en-US" altLang="zh-CN" sz="1600" b="1" dirty="0">
                <a:solidFill>
                  <a:schemeClr val="accent1">
                    <a:lumMod val="20000"/>
                    <a:lumOff val="80000"/>
                  </a:schemeClr>
                </a:solidFill>
                <a:cs typeface="+mn-ea"/>
                <a:sym typeface="+mn-lt"/>
              </a:rPr>
              <a:t>XXX</a:t>
            </a:r>
            <a:endParaRPr lang="zh-CN" altLang="en-US" sz="1600" dirty="0">
              <a:solidFill>
                <a:schemeClr val="accent1">
                  <a:lumMod val="20000"/>
                  <a:lumOff val="80000"/>
                </a:schemeClr>
              </a:solidFill>
              <a:cs typeface="+mn-ea"/>
              <a:sym typeface="+mn-lt"/>
            </a:endParaRPr>
          </a:p>
        </p:txBody>
      </p:sp>
      <p:sp>
        <p:nvSpPr>
          <p:cNvPr id="22" name="文本框 21"/>
          <p:cNvSpPr txBox="1"/>
          <p:nvPr/>
        </p:nvSpPr>
        <p:spPr>
          <a:xfrm>
            <a:off x="2329394" y="2249630"/>
            <a:ext cx="7791459" cy="1015381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6600" b="1" dirty="0">
                <a:solidFill>
                  <a:schemeClr val="bg1"/>
                </a:solidFill>
                <a:cs typeface="+mn-ea"/>
                <a:sym typeface="+mn-lt"/>
              </a:rPr>
              <a:t>开题报告毕业答辩</a:t>
            </a:r>
          </a:p>
        </p:txBody>
      </p:sp>
      <p:sp>
        <p:nvSpPr>
          <p:cNvPr id="23" name="TextBox 32"/>
          <p:cNvSpPr txBox="1"/>
          <p:nvPr/>
        </p:nvSpPr>
        <p:spPr>
          <a:xfrm>
            <a:off x="3637314" y="3362932"/>
            <a:ext cx="5147895" cy="4000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600" dirty="0">
                <a:solidFill>
                  <a:schemeClr val="bg1"/>
                </a:solidFill>
                <a:cs typeface="+mn-ea"/>
                <a:sym typeface="+mn-lt"/>
              </a:rPr>
              <a:t>武汉大学工商管理院 届 研究生</a:t>
            </a:r>
          </a:p>
        </p:txBody>
      </p:sp>
      <p:sp>
        <p:nvSpPr>
          <p:cNvPr id="24" name="矩形 23"/>
          <p:cNvSpPr/>
          <p:nvPr/>
        </p:nvSpPr>
        <p:spPr>
          <a:xfrm>
            <a:off x="1985010" y="1435100"/>
            <a:ext cx="8453120" cy="3778885"/>
          </a:xfrm>
          <a:prstGeom prst="rect">
            <a:avLst/>
          </a:prstGeom>
          <a:noFill/>
          <a:ln w="5715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bg1"/>
              </a:solidFill>
              <a:cs typeface="+mn-ea"/>
              <a:sym typeface="+mn-lt"/>
            </a:endParaRPr>
          </a:p>
        </p:txBody>
      </p: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5" dur="2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2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22" grpId="0"/>
      <p:bldP spid="23" grpId="0"/>
      <p:bldP spid="24" grpId="0" animBg="1"/>
    </p:bldLst>
  </p:timing>
</p:sld>
</file>

<file path=ppt/slides/slide2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13030" y="4127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sp>
        <p:nvSpPr>
          <p:cNvPr id="2" name="AutoShape 51"/>
          <p:cNvSpPr>
            <a:spLocks noChangeArrowheads="1"/>
          </p:cNvSpPr>
          <p:nvPr/>
        </p:nvSpPr>
        <p:spPr bwMode="gray">
          <a:xfrm flipH="1">
            <a:off x="2919730" y="1474685"/>
            <a:ext cx="4878388" cy="625474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  <a:defRPr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一、选题背景及意义</a:t>
            </a:r>
            <a:endParaRPr lang="en-US" altLang="zh-CN" sz="2200" b="1" dirty="0">
              <a:solidFill>
                <a:schemeClr val="bg1"/>
              </a:solidFill>
              <a:cs typeface="+mn-ea"/>
              <a:sym typeface="+mn-lt"/>
            </a:endParaRPr>
          </a:p>
        </p:txBody>
      </p:sp>
      <p:grpSp>
        <p:nvGrpSpPr>
          <p:cNvPr id="3" name="组合 2"/>
          <p:cNvGrpSpPr/>
          <p:nvPr/>
        </p:nvGrpSpPr>
        <p:grpSpPr>
          <a:xfrm>
            <a:off x="973455" y="2393315"/>
            <a:ext cx="3956050" cy="1316355"/>
            <a:chOff x="1917" y="3625"/>
            <a:chExt cx="6230" cy="2073"/>
          </a:xfrm>
        </p:grpSpPr>
        <p:sp>
          <p:nvSpPr>
            <p:cNvPr id="22" name="文本框 21"/>
            <p:cNvSpPr txBox="1"/>
            <p:nvPr/>
          </p:nvSpPr>
          <p:spPr>
            <a:xfrm>
              <a:off x="2534" y="3625"/>
              <a:ext cx="3020" cy="174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dist"/>
              <a:r>
                <a:rPr lang="zh-CN" altLang="en-US" sz="6600" b="1" dirty="0">
                  <a:solidFill>
                    <a:schemeClr val="bg1"/>
                  </a:solidFill>
                  <a:cs typeface="+mn-ea"/>
                  <a:sym typeface="+mn-lt"/>
                </a:rPr>
                <a:t>目录</a:t>
              </a:r>
            </a:p>
          </p:txBody>
        </p:sp>
        <p:sp>
          <p:nvSpPr>
            <p:cNvPr id="23" name="文本框 22"/>
            <p:cNvSpPr txBox="1"/>
            <p:nvPr/>
          </p:nvSpPr>
          <p:spPr>
            <a:xfrm>
              <a:off x="1917" y="4390"/>
              <a:ext cx="6231" cy="130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4800" b="1" dirty="0">
                  <a:solidFill>
                    <a:schemeClr val="bg1">
                      <a:alpha val="20000"/>
                    </a:schemeClr>
                  </a:solidFill>
                  <a:cs typeface="+mn-ea"/>
                  <a:sym typeface="+mn-lt"/>
                </a:rPr>
                <a:t>contents</a:t>
              </a:r>
              <a:endParaRPr lang="zh-CN" altLang="en-US" sz="4800" b="1" dirty="0">
                <a:solidFill>
                  <a:schemeClr val="bg1">
                    <a:alpha val="20000"/>
                  </a:schemeClr>
                </a:solidFill>
                <a:cs typeface="+mn-ea"/>
                <a:sym typeface="+mn-lt"/>
              </a:endParaRPr>
            </a:p>
          </p:txBody>
        </p:sp>
      </p:grpSp>
      <p:sp>
        <p:nvSpPr>
          <p:cNvPr id="24" name="AutoShape 52"/>
          <p:cNvSpPr>
            <a:spLocks noChangeArrowheads="1"/>
          </p:cNvSpPr>
          <p:nvPr/>
        </p:nvSpPr>
        <p:spPr bwMode="gray">
          <a:xfrm flipH="1">
            <a:off x="2900045" y="2790641"/>
            <a:ext cx="4878388" cy="606522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二、研究思路与方法</a:t>
            </a:r>
            <a:endParaRPr lang="en-US" altLang="zh-CN" sz="2200" b="1" dirty="0">
              <a:solidFill>
                <a:schemeClr val="bg1"/>
              </a:solidFill>
              <a:cs typeface="+mn-ea"/>
              <a:sym typeface="+mn-lt"/>
            </a:endParaRPr>
          </a:p>
        </p:txBody>
      </p:sp>
      <p:sp>
        <p:nvSpPr>
          <p:cNvPr id="25" name="AutoShape 51"/>
          <p:cNvSpPr>
            <a:spLocks noChangeArrowheads="1"/>
          </p:cNvSpPr>
          <p:nvPr/>
        </p:nvSpPr>
        <p:spPr bwMode="gray">
          <a:xfrm flipH="1">
            <a:off x="2910840" y="4005730"/>
            <a:ext cx="4878388" cy="606522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三、论文基本内容</a:t>
            </a:r>
            <a:endParaRPr lang="en-US" altLang="zh-CN" sz="2200" b="1" dirty="0">
              <a:solidFill>
                <a:schemeClr val="bg1"/>
              </a:solidFill>
              <a:cs typeface="+mn-ea"/>
              <a:sym typeface="+mn-lt"/>
            </a:endParaRPr>
          </a:p>
        </p:txBody>
      </p:sp>
      <p:sp>
        <p:nvSpPr>
          <p:cNvPr id="26" name="AutoShape 50"/>
          <p:cNvSpPr>
            <a:spLocks noChangeArrowheads="1"/>
          </p:cNvSpPr>
          <p:nvPr/>
        </p:nvSpPr>
        <p:spPr bwMode="gray">
          <a:xfrm flipH="1">
            <a:off x="6096000" y="1459079"/>
            <a:ext cx="4878388" cy="606522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四、可行性及结论</a:t>
            </a:r>
          </a:p>
        </p:txBody>
      </p:sp>
      <p:sp>
        <p:nvSpPr>
          <p:cNvPr id="27" name="AutoShape 49"/>
          <p:cNvSpPr>
            <a:spLocks noChangeArrowheads="1"/>
          </p:cNvSpPr>
          <p:nvPr/>
        </p:nvSpPr>
        <p:spPr bwMode="gray">
          <a:xfrm flipH="1">
            <a:off x="6096000" y="2783388"/>
            <a:ext cx="4878388" cy="606522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五、亮点与不足之处</a:t>
            </a:r>
            <a:endParaRPr lang="en-US" altLang="zh-CN" sz="2200" b="1" dirty="0">
              <a:solidFill>
                <a:schemeClr val="bg1"/>
              </a:solidFill>
              <a:cs typeface="+mn-ea"/>
              <a:sym typeface="+mn-lt"/>
            </a:endParaRPr>
          </a:p>
        </p:txBody>
      </p:sp>
      <p:sp>
        <p:nvSpPr>
          <p:cNvPr id="28" name="AutoShape 49"/>
          <p:cNvSpPr>
            <a:spLocks noChangeArrowheads="1"/>
          </p:cNvSpPr>
          <p:nvPr/>
        </p:nvSpPr>
        <p:spPr bwMode="gray">
          <a:xfrm flipH="1">
            <a:off x="6096000" y="4061977"/>
            <a:ext cx="4878388" cy="606522"/>
          </a:xfrm>
          <a:prstGeom prst="roundRect">
            <a:avLst>
              <a:gd name="adj" fmla="val 50000"/>
            </a:avLst>
          </a:prstGeom>
          <a:noFill/>
          <a:ln w="28575" algn="ctr">
            <a:noFill/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26FCE"/>
                </a:solidFill>
              </a14:hiddenFill>
            </a:ext>
          </a:extLst>
        </p:spPr>
        <p:txBody>
          <a:bodyPr wrap="none" lIns="288000" anchor="ctr"/>
          <a:lstStyle/>
          <a:p>
            <a:pPr marL="899795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</a:pPr>
            <a:r>
              <a:rPr lang="zh-CN" altLang="en-US" sz="2200" b="1" dirty="0">
                <a:solidFill>
                  <a:schemeClr val="bg1"/>
                </a:solidFill>
                <a:cs typeface="+mn-ea"/>
                <a:sym typeface="+mn-lt"/>
              </a:rPr>
              <a:t>六、研究结论的发展方向</a:t>
            </a:r>
            <a:endParaRPr lang="en-US" altLang="zh-CN" sz="2200" b="1" dirty="0">
              <a:solidFill>
                <a:schemeClr val="bg1"/>
              </a:solidFill>
              <a:cs typeface="+mn-ea"/>
              <a:sym typeface="+mn-lt"/>
            </a:endParaRPr>
          </a:p>
        </p:txBody>
      </p: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2" dur="2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60" dur="2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2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6" dur="2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2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4" grpId="0"/>
      <p:bldP spid="25" grpId="0"/>
      <p:bldP spid="26" grpId="0"/>
      <p:bldP spid="27" grpId="0"/>
      <p:bldP spid="28" grpId="0"/>
    </p:bldLst>
  </p:timing>
</p:sld>
</file>

<file path=ppt/slides/slide3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13030" y="4127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sp>
        <p:nvSpPr>
          <p:cNvPr id="3" name="AutoShape 51"/>
          <p:cNvSpPr>
            <a:spLocks noChangeArrowheads="1"/>
          </p:cNvSpPr>
          <p:nvPr/>
        </p:nvSpPr>
        <p:spPr bwMode="gray">
          <a:xfrm>
            <a:off x="4429760" y="2487930"/>
            <a:ext cx="5386070" cy="831215"/>
          </a:xfrm>
          <a:prstGeom prst="roundRect">
            <a:avLst>
              <a:gd name="adj" fmla="val 0"/>
            </a:avLst>
          </a:prstGeom>
          <a:noFill/>
          <a:ln w="28575" algn="ctr">
            <a:noFill/>
            <a:round/>
          </a:ln>
          <a:effectLst/>
        </p:spPr>
        <p:txBody>
          <a:bodyPr wrap="none" lIns="0" tIns="0" rIns="0" bIns="0" anchor="ctr">
            <a:spAutoFit/>
          </a:bodyPr>
          <a:lstStyle/>
          <a:p>
            <a:pPr algn="ctr">
              <a:lnSpc>
                <a:spcPct val="90000"/>
              </a:lnSpc>
              <a:buClr>
                <a:schemeClr val="bg2"/>
              </a:buClr>
              <a:buSzPct val="70000"/>
              <a:buFont typeface="Wingdings" panose="05000000000000000000" pitchFamily="2" charset="2"/>
              <a:buNone/>
              <a:defRPr/>
            </a:pPr>
            <a:r>
              <a:rPr lang="zh-CN" altLang="en-US" sz="6000" b="1" dirty="0">
                <a:solidFill>
                  <a:schemeClr val="bg1"/>
                </a:solidFill>
                <a:cs typeface="+mn-ea"/>
                <a:sym typeface="+mn-lt"/>
              </a:rPr>
              <a:t>选题背景及意义</a:t>
            </a:r>
          </a:p>
        </p:txBody>
      </p:sp>
      <p:sp>
        <p:nvSpPr>
          <p:cNvPr id="22" name="文本框 21"/>
          <p:cNvSpPr txBox="1"/>
          <p:nvPr/>
        </p:nvSpPr>
        <p:spPr>
          <a:xfrm>
            <a:off x="5404485" y="3607435"/>
            <a:ext cx="1285875" cy="24638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zh-CN" altLang="en-US" sz="1600" dirty="0">
                <a:solidFill>
                  <a:schemeClr val="bg1"/>
                </a:solidFill>
                <a:cs typeface="+mn-ea"/>
                <a:sym typeface="+mn-lt"/>
              </a:rPr>
              <a:t>内容摘要</a:t>
            </a:r>
          </a:p>
        </p:txBody>
      </p:sp>
      <p:sp>
        <p:nvSpPr>
          <p:cNvPr id="23" name="文本框 22"/>
          <p:cNvSpPr txBox="1"/>
          <p:nvPr/>
        </p:nvSpPr>
        <p:spPr>
          <a:xfrm>
            <a:off x="5404485" y="4039235"/>
            <a:ext cx="1285875" cy="24638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zh-CN" altLang="en-US" sz="1600" dirty="0">
                <a:solidFill>
                  <a:schemeClr val="bg1"/>
                </a:solidFill>
                <a:cs typeface="+mn-ea"/>
                <a:sym typeface="+mn-lt"/>
              </a:rPr>
              <a:t>选题背景</a:t>
            </a:r>
          </a:p>
        </p:txBody>
      </p:sp>
      <p:sp>
        <p:nvSpPr>
          <p:cNvPr id="24" name="文本框 23"/>
          <p:cNvSpPr txBox="1"/>
          <p:nvPr/>
        </p:nvSpPr>
        <p:spPr>
          <a:xfrm>
            <a:off x="7207250" y="3607435"/>
            <a:ext cx="1285875" cy="24638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zh-CN" altLang="en-US" sz="1600" dirty="0">
                <a:solidFill>
                  <a:schemeClr val="bg1"/>
                </a:solidFill>
                <a:cs typeface="+mn-ea"/>
                <a:sym typeface="+mn-lt"/>
              </a:rPr>
              <a:t>选题意义</a:t>
            </a:r>
          </a:p>
        </p:txBody>
      </p:sp>
      <p:sp>
        <p:nvSpPr>
          <p:cNvPr id="25" name="文本框 24"/>
          <p:cNvSpPr txBox="1"/>
          <p:nvPr/>
        </p:nvSpPr>
        <p:spPr>
          <a:xfrm>
            <a:off x="7207250" y="4039235"/>
            <a:ext cx="1450975" cy="24638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zh-CN" altLang="en-US" sz="1600" dirty="0">
                <a:solidFill>
                  <a:schemeClr val="bg1"/>
                </a:solidFill>
                <a:cs typeface="+mn-ea"/>
                <a:sym typeface="+mn-lt"/>
              </a:rPr>
              <a:t>主要创新点</a:t>
            </a:r>
          </a:p>
        </p:txBody>
      </p:sp>
      <p:sp>
        <p:nvSpPr>
          <p:cNvPr id="26" name="Freeform 245"/>
          <p:cNvSpPr/>
          <p:nvPr/>
        </p:nvSpPr>
        <p:spPr bwMode="auto">
          <a:xfrm>
            <a:off x="2907665" y="1908810"/>
            <a:ext cx="1334135" cy="1334135"/>
          </a:xfrm>
          <a:custGeom>
            <a:avLst/>
            <a:gdLst/>
            <a:ahLst/>
            <a:cxnLst>
              <a:cxn ang="0">
                <a:pos x="68" y="3"/>
              </a:cxn>
              <a:cxn ang="0">
                <a:pos x="58" y="61"/>
              </a:cxn>
              <a:cxn ang="0">
                <a:pos x="57" y="63"/>
              </a:cxn>
              <a:cxn ang="0">
                <a:pos x="56" y="63"/>
              </a:cxn>
              <a:cxn ang="0">
                <a:pos x="55" y="63"/>
              </a:cxn>
              <a:cxn ang="0">
                <a:pos x="38" y="56"/>
              </a:cxn>
              <a:cxn ang="0">
                <a:pos x="28" y="67"/>
              </a:cxn>
              <a:cxn ang="0">
                <a:pos x="26" y="68"/>
              </a:cxn>
              <a:cxn ang="0">
                <a:pos x="26" y="68"/>
              </a:cxn>
              <a:cxn ang="0">
                <a:pos x="24" y="65"/>
              </a:cxn>
              <a:cxn ang="0">
                <a:pos x="24" y="52"/>
              </a:cxn>
              <a:cxn ang="0">
                <a:pos x="57" y="12"/>
              </a:cxn>
              <a:cxn ang="0">
                <a:pos x="16" y="47"/>
              </a:cxn>
              <a:cxn ang="0">
                <a:pos x="1" y="41"/>
              </a:cxn>
              <a:cxn ang="0">
                <a:pos x="0" y="39"/>
              </a:cxn>
              <a:cxn ang="0">
                <a:pos x="1" y="36"/>
              </a:cxn>
              <a:cxn ang="0">
                <a:pos x="64" y="0"/>
              </a:cxn>
              <a:cxn ang="0">
                <a:pos x="65" y="0"/>
              </a:cxn>
              <a:cxn ang="0">
                <a:pos x="67" y="0"/>
              </a:cxn>
              <a:cxn ang="0">
                <a:pos x="68" y="3"/>
              </a:cxn>
            </a:cxnLst>
            <a:rect l="0" t="0" r="r" b="b"/>
            <a:pathLst>
              <a:path w="68" h="68">
                <a:moveTo>
                  <a:pt x="68" y="3"/>
                </a:moveTo>
                <a:cubicBezTo>
                  <a:pt x="58" y="61"/>
                  <a:pt x="58" y="61"/>
                  <a:pt x="58" y="61"/>
                </a:cubicBezTo>
                <a:cubicBezTo>
                  <a:pt x="58" y="62"/>
                  <a:pt x="57" y="62"/>
                  <a:pt x="57" y="63"/>
                </a:cubicBezTo>
                <a:cubicBezTo>
                  <a:pt x="56" y="63"/>
                  <a:pt x="56" y="63"/>
                  <a:pt x="56" y="63"/>
                </a:cubicBezTo>
                <a:cubicBezTo>
                  <a:pt x="55" y="63"/>
                  <a:pt x="55" y="63"/>
                  <a:pt x="55" y="63"/>
                </a:cubicBezTo>
                <a:cubicBezTo>
                  <a:pt x="38" y="56"/>
                  <a:pt x="38" y="56"/>
                  <a:pt x="38" y="56"/>
                </a:cubicBezTo>
                <a:cubicBezTo>
                  <a:pt x="28" y="67"/>
                  <a:pt x="28" y="67"/>
                  <a:pt x="28" y="67"/>
                </a:cubicBezTo>
                <a:cubicBezTo>
                  <a:pt x="28" y="67"/>
                  <a:pt x="27" y="68"/>
                  <a:pt x="26" y="68"/>
                </a:cubicBezTo>
                <a:cubicBezTo>
                  <a:pt x="26" y="68"/>
                  <a:pt x="26" y="68"/>
                  <a:pt x="26" y="68"/>
                </a:cubicBezTo>
                <a:cubicBezTo>
                  <a:pt x="25" y="67"/>
                  <a:pt x="24" y="66"/>
                  <a:pt x="24" y="65"/>
                </a:cubicBezTo>
                <a:cubicBezTo>
                  <a:pt x="24" y="52"/>
                  <a:pt x="24" y="52"/>
                  <a:pt x="24" y="52"/>
                </a:cubicBezTo>
                <a:cubicBezTo>
                  <a:pt x="57" y="12"/>
                  <a:pt x="57" y="12"/>
                  <a:pt x="57" y="12"/>
                </a:cubicBezTo>
                <a:cubicBezTo>
                  <a:pt x="16" y="47"/>
                  <a:pt x="16" y="47"/>
                  <a:pt x="16" y="47"/>
                </a:cubicBezTo>
                <a:cubicBezTo>
                  <a:pt x="1" y="41"/>
                  <a:pt x="1" y="41"/>
                  <a:pt x="1" y="41"/>
                </a:cubicBezTo>
                <a:cubicBezTo>
                  <a:pt x="0" y="40"/>
                  <a:pt x="0" y="40"/>
                  <a:pt x="0" y="39"/>
                </a:cubicBezTo>
                <a:cubicBezTo>
                  <a:pt x="0" y="38"/>
                  <a:pt x="0" y="37"/>
                  <a:pt x="1" y="36"/>
                </a:cubicBezTo>
                <a:cubicBezTo>
                  <a:pt x="64" y="0"/>
                  <a:pt x="64" y="0"/>
                  <a:pt x="64" y="0"/>
                </a:cubicBezTo>
                <a:cubicBezTo>
                  <a:pt x="65" y="0"/>
                  <a:pt x="65" y="0"/>
                  <a:pt x="65" y="0"/>
                </a:cubicBezTo>
                <a:cubicBezTo>
                  <a:pt x="66" y="0"/>
                  <a:pt x="66" y="0"/>
                  <a:pt x="67" y="0"/>
                </a:cubicBezTo>
                <a:cubicBezTo>
                  <a:pt x="68" y="1"/>
                  <a:pt x="68" y="2"/>
                  <a:pt x="68" y="3"/>
                </a:cubicBezTo>
                <a:close/>
              </a:path>
            </a:pathLst>
          </a:custGeom>
          <a:solidFill>
            <a:srgbClr val="86CCCA"/>
          </a:solidFill>
          <a:ln w="9525">
            <a:noFill/>
            <a:round/>
          </a:ln>
        </p:spPr>
        <p:txBody>
          <a:bodyPr vert="horz" wrap="square" lIns="91440" tIns="45720" rIns="91440" bIns="45720" numCol="1" anchor="t" anchorCtr="0" compatLnSpc="1"/>
          <a:lstStyle/>
          <a:p>
            <a:pPr algn="ctr"/>
            <a:endParaRPr lang="en-US">
              <a:cs typeface="+mn-ea"/>
              <a:sym typeface="+mn-lt"/>
            </a:endParaRPr>
          </a:p>
        </p:txBody>
      </p:sp>
      <p:sp>
        <p:nvSpPr>
          <p:cNvPr id="27" name="矩形 26"/>
          <p:cNvSpPr/>
          <p:nvPr/>
        </p:nvSpPr>
        <p:spPr>
          <a:xfrm>
            <a:off x="2030095" y="3531235"/>
            <a:ext cx="3089275" cy="92329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altLang="zh-CN" sz="5400" dirty="0">
                <a:solidFill>
                  <a:schemeClr val="bg1"/>
                </a:solidFill>
                <a:cs typeface="+mn-ea"/>
                <a:sym typeface="+mn-lt"/>
              </a:rPr>
              <a:t>PART 01 </a:t>
            </a:r>
          </a:p>
        </p:txBody>
      </p: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5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5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45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0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5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0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5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0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1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76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77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8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79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0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81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2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83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23" grpId="0"/>
      <p:bldP spid="24" grpId="0"/>
      <p:bldP spid="25" grpId="0"/>
      <p:bldP spid="26" grpId="0" animBg="1"/>
      <p:bldP spid="27" grpId="0"/>
    </p:bldLst>
  </p:timing>
</p:sld>
</file>

<file path=ppt/slides/slide4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41"/>
          <p:cNvSpPr txBox="1"/>
          <p:nvPr/>
        </p:nvSpPr>
        <p:spPr>
          <a:xfrm>
            <a:off x="1219201" y="1498031"/>
            <a:ext cx="9753598" cy="115416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>
              <a:lnSpc>
                <a:spcPts val="3000"/>
              </a:lnSpc>
              <a:spcBef>
                <a:spcPts val="1800"/>
              </a:spcBef>
            </a:pPr>
            <a:r>
              <a:rPr lang="zh-CN" altLang="en-US" sz="20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毕业论文，泛指专科毕业论文、本科毕业论文（学士学位毕业论文）、硕士研究生毕业论文（硕士学位论文）、博士研究生毕业论文（博士学位论文）等，即需要在学业完成前写作并提交的论文，是教学或科研活动的重要组成部分之一</a:t>
            </a:r>
            <a:endParaRPr lang="en-US" altLang="zh-CN" sz="20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" name="文本占位符 2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solidFill>
                  <a:srgbClr val="86CCCA"/>
                </a:solidFill>
                <a:cs typeface="字魂59号-创粗黑" panose="00000500000000000000" charset="-122"/>
                <a:sym typeface="+mn-lt"/>
              </a:rPr>
              <a:t>内容摘要</a:t>
            </a:r>
          </a:p>
        </p:txBody>
      </p:sp>
      <p:sp>
        <p:nvSpPr>
          <p:cNvPr id="4" name="矩形 3"/>
          <p:cNvSpPr/>
          <p:nvPr/>
        </p:nvSpPr>
        <p:spPr>
          <a:xfrm rot="2700000">
            <a:off x="1478814" y="3710139"/>
            <a:ext cx="2032000" cy="2032000"/>
          </a:xfrm>
          <a:prstGeom prst="rect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矩形 4"/>
          <p:cNvSpPr/>
          <p:nvPr/>
        </p:nvSpPr>
        <p:spPr>
          <a:xfrm rot="2700000">
            <a:off x="3887580" y="3710139"/>
            <a:ext cx="2032000" cy="2032000"/>
          </a:xfrm>
          <a:prstGeom prst="rect">
            <a:avLst/>
          </a:prstGeom>
          <a:solidFill>
            <a:srgbClr val="282758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矩形 5"/>
          <p:cNvSpPr/>
          <p:nvPr/>
        </p:nvSpPr>
        <p:spPr>
          <a:xfrm rot="2700000">
            <a:off x="6296346" y="3710139"/>
            <a:ext cx="2032000" cy="2032000"/>
          </a:xfrm>
          <a:prstGeom prst="rect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" name="矩形 6"/>
          <p:cNvSpPr/>
          <p:nvPr/>
        </p:nvSpPr>
        <p:spPr>
          <a:xfrm rot="2700000">
            <a:off x="8705113" y="3710139"/>
            <a:ext cx="2032000" cy="2032000"/>
          </a:xfrm>
          <a:prstGeom prst="rect">
            <a:avLst/>
          </a:prstGeom>
          <a:solidFill>
            <a:srgbClr val="282758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TextBox 28"/>
          <p:cNvSpPr txBox="1"/>
          <p:nvPr/>
        </p:nvSpPr>
        <p:spPr>
          <a:xfrm>
            <a:off x="1789408" y="4510696"/>
            <a:ext cx="1410812" cy="430887"/>
          </a:xfrm>
          <a:prstGeom prst="rect">
            <a:avLst/>
          </a:prstGeom>
          <a:solidFill>
            <a:srgbClr val="86CCCA"/>
          </a:solidFill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ctr"/>
            <a:r>
              <a:rPr lang="zh-CN" altLang="en-US" sz="2800" b="1" dirty="0">
                <a:solidFill>
                  <a:schemeClr val="bg1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关键词</a:t>
            </a:r>
          </a:p>
        </p:txBody>
      </p:sp>
      <p:sp>
        <p:nvSpPr>
          <p:cNvPr id="9" name="TextBox 28"/>
          <p:cNvSpPr txBox="1"/>
          <p:nvPr/>
        </p:nvSpPr>
        <p:spPr>
          <a:xfrm>
            <a:off x="4198174" y="4510696"/>
            <a:ext cx="1410812" cy="430887"/>
          </a:xfrm>
          <a:prstGeom prst="rect">
            <a:avLst/>
          </a:prstGeom>
          <a:solidFill>
            <a:srgbClr val="282758"/>
          </a:solidFill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ctr"/>
            <a:r>
              <a:rPr lang="zh-CN" altLang="en-US" sz="2800" b="1" dirty="0">
                <a:solidFill>
                  <a:schemeClr val="bg1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关键词</a:t>
            </a:r>
          </a:p>
        </p:txBody>
      </p:sp>
      <p:sp>
        <p:nvSpPr>
          <p:cNvPr id="10" name="TextBox 28"/>
          <p:cNvSpPr txBox="1"/>
          <p:nvPr/>
        </p:nvSpPr>
        <p:spPr>
          <a:xfrm>
            <a:off x="6606940" y="4510696"/>
            <a:ext cx="1410812" cy="430887"/>
          </a:xfrm>
          <a:prstGeom prst="rect">
            <a:avLst/>
          </a:prstGeom>
          <a:solidFill>
            <a:srgbClr val="86CCCA"/>
          </a:solidFill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ctr"/>
            <a:r>
              <a:rPr lang="zh-CN" altLang="en-US" sz="2800" b="1" dirty="0">
                <a:solidFill>
                  <a:schemeClr val="bg1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关键词</a:t>
            </a:r>
          </a:p>
        </p:txBody>
      </p:sp>
      <p:sp>
        <p:nvSpPr>
          <p:cNvPr id="11" name="TextBox 28"/>
          <p:cNvSpPr txBox="1"/>
          <p:nvPr/>
        </p:nvSpPr>
        <p:spPr>
          <a:xfrm>
            <a:off x="9015707" y="4510696"/>
            <a:ext cx="1410812" cy="430887"/>
          </a:xfrm>
          <a:prstGeom prst="rect">
            <a:avLst/>
          </a:prstGeom>
          <a:solidFill>
            <a:srgbClr val="282758"/>
          </a:solidFill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ctr"/>
            <a:r>
              <a:rPr lang="zh-CN" altLang="en-US" sz="2800" b="1" dirty="0">
                <a:solidFill>
                  <a:schemeClr val="bg1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关键词</a:t>
            </a:r>
          </a:p>
        </p:txBody>
      </p:sp>
      <p:sp>
        <p:nvSpPr>
          <p:cNvPr id="12" name="矩形 17"/>
          <p:cNvSpPr/>
          <p:nvPr/>
        </p:nvSpPr>
        <p:spPr>
          <a:xfrm rot="2700000">
            <a:off x="3443021" y="3536344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矩形 17"/>
          <p:cNvSpPr/>
          <p:nvPr/>
        </p:nvSpPr>
        <p:spPr>
          <a:xfrm rot="2700000">
            <a:off x="5859408" y="3536343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4" name="矩形 17"/>
          <p:cNvSpPr/>
          <p:nvPr/>
        </p:nvSpPr>
        <p:spPr>
          <a:xfrm rot="2700000">
            <a:off x="8246671" y="3536342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5" name="矩形 17"/>
          <p:cNvSpPr/>
          <p:nvPr/>
        </p:nvSpPr>
        <p:spPr>
          <a:xfrm rot="18900000" flipV="1">
            <a:off x="3443020" y="5430655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6" name="矩形 17"/>
          <p:cNvSpPr/>
          <p:nvPr/>
        </p:nvSpPr>
        <p:spPr>
          <a:xfrm rot="18900000" flipV="1">
            <a:off x="5859407" y="5430654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7" name="矩形 17"/>
          <p:cNvSpPr/>
          <p:nvPr/>
        </p:nvSpPr>
        <p:spPr>
          <a:xfrm rot="18900000" flipV="1">
            <a:off x="8246670" y="5430653"/>
            <a:ext cx="518304" cy="518302"/>
          </a:xfrm>
          <a:custGeom>
            <a:avLst/>
            <a:gdLst>
              <a:gd name="connsiteX0" fmla="*/ 0 w 2032000"/>
              <a:gd name="connsiteY0" fmla="*/ 0 h 2032000"/>
              <a:gd name="connsiteX1" fmla="*/ 2032000 w 2032000"/>
              <a:gd name="connsiteY1" fmla="*/ 0 h 2032000"/>
              <a:gd name="connsiteX2" fmla="*/ 2032000 w 2032000"/>
              <a:gd name="connsiteY2" fmla="*/ 2032000 h 2032000"/>
              <a:gd name="connsiteX3" fmla="*/ 0 w 2032000"/>
              <a:gd name="connsiteY3" fmla="*/ 2032000 h 2032000"/>
              <a:gd name="connsiteX4" fmla="*/ 0 w 2032000"/>
              <a:gd name="connsiteY4" fmla="*/ 0 h 2032000"/>
              <a:gd name="connsiteX0-1" fmla="*/ 0 w 2032000"/>
              <a:gd name="connsiteY0-2" fmla="*/ 0 h 2032000"/>
              <a:gd name="connsiteX1-3" fmla="*/ 2032000 w 2032000"/>
              <a:gd name="connsiteY1-4" fmla="*/ 0 h 2032000"/>
              <a:gd name="connsiteX2-5" fmla="*/ 2032000 w 2032000"/>
              <a:gd name="connsiteY2-6" fmla="*/ 2032000 h 2032000"/>
              <a:gd name="connsiteX3-7" fmla="*/ 0 w 2032000"/>
              <a:gd name="connsiteY3-8" fmla="*/ 2032000 h 2032000"/>
              <a:gd name="connsiteX4-9" fmla="*/ 91440 w 2032000"/>
              <a:gd name="connsiteY4-10" fmla="*/ 91440 h 2032000"/>
              <a:gd name="connsiteX0-11" fmla="*/ 2032000 w 2032000"/>
              <a:gd name="connsiteY0-12" fmla="*/ 0 h 2032000"/>
              <a:gd name="connsiteX1-13" fmla="*/ 2032000 w 2032000"/>
              <a:gd name="connsiteY1-14" fmla="*/ 2032000 h 2032000"/>
              <a:gd name="connsiteX2-15" fmla="*/ 0 w 2032000"/>
              <a:gd name="connsiteY2-16" fmla="*/ 2032000 h 2032000"/>
              <a:gd name="connsiteX3-17" fmla="*/ 91440 w 2032000"/>
              <a:gd name="connsiteY3-18" fmla="*/ 91440 h 2032000"/>
              <a:gd name="connsiteX0-19" fmla="*/ 2032000 w 2032000"/>
              <a:gd name="connsiteY0-20" fmla="*/ 0 h 2032000"/>
              <a:gd name="connsiteX1-21" fmla="*/ 2032000 w 2032000"/>
              <a:gd name="connsiteY1-22" fmla="*/ 2032000 h 2032000"/>
              <a:gd name="connsiteX2-23" fmla="*/ 0 w 2032000"/>
              <a:gd name="connsiteY2-24" fmla="*/ 2032000 h 2032000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</a:cxnLst>
            <a:rect l="l" t="t" r="r" b="b"/>
            <a:pathLst>
              <a:path w="2032000" h="2032000">
                <a:moveTo>
                  <a:pt x="2032000" y="0"/>
                </a:moveTo>
                <a:lnTo>
                  <a:pt x="2032000" y="2032000"/>
                </a:lnTo>
                <a:lnTo>
                  <a:pt x="0" y="2032000"/>
                </a:lnTo>
              </a:path>
            </a:pathLst>
          </a:custGeom>
          <a:noFill/>
          <a:ln>
            <a:solidFill>
              <a:schemeClr val="bg2">
                <a:lumMod val="50000"/>
              </a:schemeClr>
            </a:solidFill>
            <a:prstDash val="sysDash"/>
            <a:headEnd type="oval"/>
            <a:tailEnd type="oval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500"/>
                            </p:stCondLst>
                            <p:childTnLst>
                              <p:par>
                                <p:cTn id="9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3500"/>
                            </p:stCondLst>
                            <p:childTnLst>
                              <p:par>
                                <p:cTn id="2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4000"/>
                            </p:stCondLst>
                            <p:childTnLst>
                              <p:par>
                                <p:cTn id="36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4500"/>
                            </p:stCondLst>
                            <p:childTnLst>
                              <p:par>
                                <p:cTn id="4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0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5" presetID="47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 bldLvl="0" animBg="1"/>
      <p:bldP spid="5" grpId="0" bldLvl="0" animBg="1"/>
      <p:bldP spid="6" grpId="0" bldLvl="0" animBg="1"/>
      <p:bldP spid="7" grpId="0" bldLvl="0" animBg="1"/>
      <p:bldP spid="8" grpId="0" bldLvl="0" animBg="1"/>
      <p:bldP spid="9" grpId="0" bldLvl="0" animBg="1"/>
      <p:bldP spid="10" grpId="0" bldLvl="0" animBg="1"/>
      <p:bldP spid="11" grpId="0" bldLvl="0" animBg="1"/>
      <p:bldP spid="12" grpId="0" animBg="1"/>
      <p:bldP spid="13" grpId="0" animBg="1"/>
      <p:bldP spid="14" grpId="0" animBg="1"/>
      <p:bldP spid="15" grpId="0" animBg="1"/>
      <p:bldP spid="16" grpId="0" animBg="1"/>
      <p:bldP spid="17" grpId="0" animBg="1"/>
    </p:bldLst>
  </p:timing>
</p:sld>
</file>

<file path=ppt/slides/slide5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选题背景</a:t>
            </a:r>
          </a:p>
        </p:txBody>
      </p:sp>
      <p:sp>
        <p:nvSpPr>
          <p:cNvPr id="3" name="任意多边形 39"/>
          <p:cNvSpPr>
            <a:spLocks noChangeAspect="1"/>
          </p:cNvSpPr>
          <p:nvPr/>
        </p:nvSpPr>
        <p:spPr>
          <a:xfrm>
            <a:off x="6224869" y="1726119"/>
            <a:ext cx="5176630" cy="2548338"/>
          </a:xfrm>
          <a:custGeom>
            <a:avLst/>
            <a:gdLst>
              <a:gd name="connsiteX0" fmla="*/ 999243 w 5176630"/>
              <a:gd name="connsiteY0" fmla="*/ 0 h 2548338"/>
              <a:gd name="connsiteX1" fmla="*/ 1866900 w 5176630"/>
              <a:gd name="connsiteY1" fmla="*/ 0 h 2548338"/>
              <a:gd name="connsiteX2" fmla="*/ 2316348 w 5176630"/>
              <a:gd name="connsiteY2" fmla="*/ 0 h 2548338"/>
              <a:gd name="connsiteX3" fmla="*/ 2565930 w 5176630"/>
              <a:gd name="connsiteY3" fmla="*/ 0 h 2548338"/>
              <a:gd name="connsiteX4" fmla="*/ 2610700 w 5176630"/>
              <a:gd name="connsiteY4" fmla="*/ 0 h 2548338"/>
              <a:gd name="connsiteX5" fmla="*/ 2860282 w 5176630"/>
              <a:gd name="connsiteY5" fmla="*/ 0 h 2548338"/>
              <a:gd name="connsiteX6" fmla="*/ 3309730 w 5176630"/>
              <a:gd name="connsiteY6" fmla="*/ 0 h 2548338"/>
              <a:gd name="connsiteX7" fmla="*/ 4177387 w 5176630"/>
              <a:gd name="connsiteY7" fmla="*/ 0 h 2548338"/>
              <a:gd name="connsiteX8" fmla="*/ 4177387 w 5176630"/>
              <a:gd name="connsiteY8" fmla="*/ 1042 h 2548338"/>
              <a:gd name="connsiteX9" fmla="*/ 4326636 w 5176630"/>
              <a:gd name="connsiteY9" fmla="*/ 1042 h 2548338"/>
              <a:gd name="connsiteX10" fmla="*/ 4470026 w 5176630"/>
              <a:gd name="connsiteY10" fmla="*/ 38550 h 2548338"/>
              <a:gd name="connsiteX11" fmla="*/ 4569051 w 5176630"/>
              <a:gd name="connsiteY11" fmla="*/ 137527 h 2548338"/>
              <a:gd name="connsiteX12" fmla="*/ 5137436 w 5176630"/>
              <a:gd name="connsiteY12" fmla="*/ 1131441 h 2548338"/>
              <a:gd name="connsiteX13" fmla="*/ 5176630 w 5176630"/>
              <a:gd name="connsiteY13" fmla="*/ 1274171 h 2548338"/>
              <a:gd name="connsiteX14" fmla="*/ 5136401 w 5176630"/>
              <a:gd name="connsiteY14" fmla="*/ 1417945 h 2548338"/>
              <a:gd name="connsiteX15" fmla="*/ 4569051 w 5176630"/>
              <a:gd name="connsiteY15" fmla="*/ 2411860 h 2548338"/>
              <a:gd name="connsiteX16" fmla="*/ 4470026 w 5176630"/>
              <a:gd name="connsiteY16" fmla="*/ 2510835 h 2548338"/>
              <a:gd name="connsiteX17" fmla="*/ 4328699 w 5176630"/>
              <a:gd name="connsiteY17" fmla="*/ 2547297 h 2548338"/>
              <a:gd name="connsiteX18" fmla="*/ 4177387 w 5176630"/>
              <a:gd name="connsiteY18" fmla="*/ 2547297 h 2548338"/>
              <a:gd name="connsiteX19" fmla="*/ 4177387 w 5176630"/>
              <a:gd name="connsiteY19" fmla="*/ 2548338 h 2548338"/>
              <a:gd name="connsiteX20" fmla="*/ 3309730 w 5176630"/>
              <a:gd name="connsiteY20" fmla="*/ 2548338 h 2548338"/>
              <a:gd name="connsiteX21" fmla="*/ 2860282 w 5176630"/>
              <a:gd name="connsiteY21" fmla="*/ 2548338 h 2548338"/>
              <a:gd name="connsiteX22" fmla="*/ 2610700 w 5176630"/>
              <a:gd name="connsiteY22" fmla="*/ 2548338 h 2548338"/>
              <a:gd name="connsiteX23" fmla="*/ 2565930 w 5176630"/>
              <a:gd name="connsiteY23" fmla="*/ 2548338 h 2548338"/>
              <a:gd name="connsiteX24" fmla="*/ 2316348 w 5176630"/>
              <a:gd name="connsiteY24" fmla="*/ 2548338 h 2548338"/>
              <a:gd name="connsiteX25" fmla="*/ 1866900 w 5176630"/>
              <a:gd name="connsiteY25" fmla="*/ 2548338 h 2548338"/>
              <a:gd name="connsiteX26" fmla="*/ 999243 w 5176630"/>
              <a:gd name="connsiteY26" fmla="*/ 2548338 h 2548338"/>
              <a:gd name="connsiteX27" fmla="*/ 999243 w 5176630"/>
              <a:gd name="connsiteY27" fmla="*/ 2547297 h 2548338"/>
              <a:gd name="connsiteX28" fmla="*/ 847931 w 5176630"/>
              <a:gd name="connsiteY28" fmla="*/ 2547297 h 2548338"/>
              <a:gd name="connsiteX29" fmla="*/ 706604 w 5176630"/>
              <a:gd name="connsiteY29" fmla="*/ 2510835 h 2548338"/>
              <a:gd name="connsiteX30" fmla="*/ 607579 w 5176630"/>
              <a:gd name="connsiteY30" fmla="*/ 2411860 h 2548338"/>
              <a:gd name="connsiteX31" fmla="*/ 40229 w 5176630"/>
              <a:gd name="connsiteY31" fmla="*/ 1417945 h 2548338"/>
              <a:gd name="connsiteX32" fmla="*/ 0 w 5176630"/>
              <a:gd name="connsiteY32" fmla="*/ 1274171 h 2548338"/>
              <a:gd name="connsiteX33" fmla="*/ 39194 w 5176630"/>
              <a:gd name="connsiteY33" fmla="*/ 1131441 h 2548338"/>
              <a:gd name="connsiteX34" fmla="*/ 607579 w 5176630"/>
              <a:gd name="connsiteY34" fmla="*/ 137527 h 2548338"/>
              <a:gd name="connsiteX35" fmla="*/ 706604 w 5176630"/>
              <a:gd name="connsiteY35" fmla="*/ 38550 h 2548338"/>
              <a:gd name="connsiteX36" fmla="*/ 849994 w 5176630"/>
              <a:gd name="connsiteY36" fmla="*/ 1042 h 2548338"/>
              <a:gd name="connsiteX37" fmla="*/ 999243 w 5176630"/>
              <a:gd name="connsiteY37" fmla="*/ 1042 h 254833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5176630" h="2548338">
                <a:moveTo>
                  <a:pt x="999243" y="0"/>
                </a:moveTo>
                <a:lnTo>
                  <a:pt x="1866900" y="0"/>
                </a:lnTo>
                <a:lnTo>
                  <a:pt x="2316348" y="0"/>
                </a:lnTo>
                <a:lnTo>
                  <a:pt x="2565930" y="0"/>
                </a:lnTo>
                <a:lnTo>
                  <a:pt x="2610700" y="0"/>
                </a:lnTo>
                <a:lnTo>
                  <a:pt x="2860282" y="0"/>
                </a:lnTo>
                <a:lnTo>
                  <a:pt x="3309730" y="0"/>
                </a:lnTo>
                <a:lnTo>
                  <a:pt x="4177387" y="0"/>
                </a:lnTo>
                <a:lnTo>
                  <a:pt x="4177387" y="1042"/>
                </a:lnTo>
                <a:lnTo>
                  <a:pt x="4326636" y="1042"/>
                </a:lnTo>
                <a:cubicBezTo>
                  <a:pt x="4375120" y="0"/>
                  <a:pt x="4424636" y="11461"/>
                  <a:pt x="4470026" y="38550"/>
                </a:cubicBezTo>
                <a:cubicBezTo>
                  <a:pt x="4512314" y="62513"/>
                  <a:pt x="4546358" y="96893"/>
                  <a:pt x="4569051" y="137527"/>
                </a:cubicBezTo>
                <a:lnTo>
                  <a:pt x="5137436" y="1131441"/>
                </a:lnTo>
                <a:cubicBezTo>
                  <a:pt x="5162189" y="1173113"/>
                  <a:pt x="5176630" y="1222078"/>
                  <a:pt x="5176630" y="1274171"/>
                </a:cubicBezTo>
                <a:cubicBezTo>
                  <a:pt x="5176630" y="1327307"/>
                  <a:pt x="5162189" y="1376272"/>
                  <a:pt x="5136401" y="1417945"/>
                </a:cubicBezTo>
                <a:lnTo>
                  <a:pt x="4569051" y="2411860"/>
                </a:lnTo>
                <a:cubicBezTo>
                  <a:pt x="4545328" y="2451450"/>
                  <a:pt x="4512314" y="2485831"/>
                  <a:pt x="4470026" y="2510835"/>
                </a:cubicBezTo>
                <a:cubicBezTo>
                  <a:pt x="4425666" y="2536877"/>
                  <a:pt x="4377185" y="2548338"/>
                  <a:pt x="4328699" y="2547297"/>
                </a:cubicBezTo>
                <a:lnTo>
                  <a:pt x="4177387" y="2547297"/>
                </a:lnTo>
                <a:lnTo>
                  <a:pt x="4177387" y="2548338"/>
                </a:lnTo>
                <a:lnTo>
                  <a:pt x="3309730" y="2548338"/>
                </a:lnTo>
                <a:lnTo>
                  <a:pt x="2860282" y="2548338"/>
                </a:lnTo>
                <a:lnTo>
                  <a:pt x="2610700" y="2548338"/>
                </a:lnTo>
                <a:lnTo>
                  <a:pt x="2565930" y="2548338"/>
                </a:lnTo>
                <a:lnTo>
                  <a:pt x="2316348" y="2548338"/>
                </a:lnTo>
                <a:lnTo>
                  <a:pt x="1866900" y="2548338"/>
                </a:lnTo>
                <a:lnTo>
                  <a:pt x="999243" y="2548338"/>
                </a:lnTo>
                <a:lnTo>
                  <a:pt x="999243" y="2547297"/>
                </a:lnTo>
                <a:lnTo>
                  <a:pt x="847931" y="2547297"/>
                </a:lnTo>
                <a:cubicBezTo>
                  <a:pt x="799445" y="2548338"/>
                  <a:pt x="750964" y="2536877"/>
                  <a:pt x="706604" y="2510835"/>
                </a:cubicBezTo>
                <a:cubicBezTo>
                  <a:pt x="664316" y="2485831"/>
                  <a:pt x="631302" y="2451450"/>
                  <a:pt x="607579" y="2411860"/>
                </a:cubicBezTo>
                <a:lnTo>
                  <a:pt x="40229" y="1417945"/>
                </a:lnTo>
                <a:cubicBezTo>
                  <a:pt x="14441" y="1376272"/>
                  <a:pt x="0" y="1327307"/>
                  <a:pt x="0" y="1274171"/>
                </a:cubicBezTo>
                <a:cubicBezTo>
                  <a:pt x="0" y="1222078"/>
                  <a:pt x="14441" y="1173113"/>
                  <a:pt x="39194" y="1131441"/>
                </a:cubicBezTo>
                <a:lnTo>
                  <a:pt x="607579" y="137527"/>
                </a:lnTo>
                <a:cubicBezTo>
                  <a:pt x="630272" y="96893"/>
                  <a:pt x="664316" y="62513"/>
                  <a:pt x="706604" y="38550"/>
                </a:cubicBezTo>
                <a:cubicBezTo>
                  <a:pt x="751994" y="11461"/>
                  <a:pt x="801510" y="0"/>
                  <a:pt x="849994" y="1042"/>
                </a:cubicBezTo>
                <a:lnTo>
                  <a:pt x="999243" y="1042"/>
                </a:lnTo>
                <a:close/>
              </a:path>
            </a:pathLst>
          </a:custGeom>
          <a:noFill/>
          <a:ln w="19050">
            <a:solidFill>
              <a:srgbClr val="86CCCA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21920" tIns="60960" rIns="121920" bIns="60960" numCol="1" spcCol="0" rtlCol="0" fromWordArt="0" anchor="ctr" anchorCtr="0" forceAA="0" compatLnSpc="1">
            <a:noAutofit/>
          </a:bodyPr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TextBox 41"/>
          <p:cNvSpPr txBox="1"/>
          <p:nvPr/>
        </p:nvSpPr>
        <p:spPr>
          <a:xfrm>
            <a:off x="1072355" y="5016177"/>
            <a:ext cx="10047290" cy="1077218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>
              <a:lnSpc>
                <a:spcPts val="28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毕业论文答辩是一种有组织、有准备、有计划、有鉴定的比较正规的审查论文的重要形式。为了搞好毕业论文答辩，在举行答辩会前，校方、答辩委员会、答辩者（撰写毕业论文的作者）三方都要作好充分的准备。在答辩会上，考官要极力找出来在论文中所表现的水平是真是假。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TextBox 29"/>
          <p:cNvSpPr txBox="1"/>
          <p:nvPr/>
        </p:nvSpPr>
        <p:spPr>
          <a:xfrm>
            <a:off x="1595762" y="2647096"/>
            <a:ext cx="3607772" cy="100027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6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任意多边形 38"/>
          <p:cNvSpPr>
            <a:spLocks noChangeAspect="1"/>
          </p:cNvSpPr>
          <p:nvPr/>
        </p:nvSpPr>
        <p:spPr>
          <a:xfrm>
            <a:off x="811333" y="1726119"/>
            <a:ext cx="5176630" cy="2548338"/>
          </a:xfrm>
          <a:custGeom>
            <a:avLst/>
            <a:gdLst>
              <a:gd name="connsiteX0" fmla="*/ 999243 w 5176630"/>
              <a:gd name="connsiteY0" fmla="*/ 0 h 2548338"/>
              <a:gd name="connsiteX1" fmla="*/ 1866900 w 5176630"/>
              <a:gd name="connsiteY1" fmla="*/ 0 h 2548338"/>
              <a:gd name="connsiteX2" fmla="*/ 2316348 w 5176630"/>
              <a:gd name="connsiteY2" fmla="*/ 0 h 2548338"/>
              <a:gd name="connsiteX3" fmla="*/ 2565930 w 5176630"/>
              <a:gd name="connsiteY3" fmla="*/ 0 h 2548338"/>
              <a:gd name="connsiteX4" fmla="*/ 2610700 w 5176630"/>
              <a:gd name="connsiteY4" fmla="*/ 0 h 2548338"/>
              <a:gd name="connsiteX5" fmla="*/ 2860282 w 5176630"/>
              <a:gd name="connsiteY5" fmla="*/ 0 h 2548338"/>
              <a:gd name="connsiteX6" fmla="*/ 3309730 w 5176630"/>
              <a:gd name="connsiteY6" fmla="*/ 0 h 2548338"/>
              <a:gd name="connsiteX7" fmla="*/ 4177387 w 5176630"/>
              <a:gd name="connsiteY7" fmla="*/ 0 h 2548338"/>
              <a:gd name="connsiteX8" fmla="*/ 4177387 w 5176630"/>
              <a:gd name="connsiteY8" fmla="*/ 1042 h 2548338"/>
              <a:gd name="connsiteX9" fmla="*/ 4326636 w 5176630"/>
              <a:gd name="connsiteY9" fmla="*/ 1042 h 2548338"/>
              <a:gd name="connsiteX10" fmla="*/ 4470026 w 5176630"/>
              <a:gd name="connsiteY10" fmla="*/ 38550 h 2548338"/>
              <a:gd name="connsiteX11" fmla="*/ 4569051 w 5176630"/>
              <a:gd name="connsiteY11" fmla="*/ 137527 h 2548338"/>
              <a:gd name="connsiteX12" fmla="*/ 5137436 w 5176630"/>
              <a:gd name="connsiteY12" fmla="*/ 1131441 h 2548338"/>
              <a:gd name="connsiteX13" fmla="*/ 5176630 w 5176630"/>
              <a:gd name="connsiteY13" fmla="*/ 1274171 h 2548338"/>
              <a:gd name="connsiteX14" fmla="*/ 5136401 w 5176630"/>
              <a:gd name="connsiteY14" fmla="*/ 1417945 h 2548338"/>
              <a:gd name="connsiteX15" fmla="*/ 4569051 w 5176630"/>
              <a:gd name="connsiteY15" fmla="*/ 2411860 h 2548338"/>
              <a:gd name="connsiteX16" fmla="*/ 4470026 w 5176630"/>
              <a:gd name="connsiteY16" fmla="*/ 2510835 h 2548338"/>
              <a:gd name="connsiteX17" fmla="*/ 4328699 w 5176630"/>
              <a:gd name="connsiteY17" fmla="*/ 2547297 h 2548338"/>
              <a:gd name="connsiteX18" fmla="*/ 4177387 w 5176630"/>
              <a:gd name="connsiteY18" fmla="*/ 2547297 h 2548338"/>
              <a:gd name="connsiteX19" fmla="*/ 4177387 w 5176630"/>
              <a:gd name="connsiteY19" fmla="*/ 2548338 h 2548338"/>
              <a:gd name="connsiteX20" fmla="*/ 3309730 w 5176630"/>
              <a:gd name="connsiteY20" fmla="*/ 2548338 h 2548338"/>
              <a:gd name="connsiteX21" fmla="*/ 2860282 w 5176630"/>
              <a:gd name="connsiteY21" fmla="*/ 2548338 h 2548338"/>
              <a:gd name="connsiteX22" fmla="*/ 2610700 w 5176630"/>
              <a:gd name="connsiteY22" fmla="*/ 2548338 h 2548338"/>
              <a:gd name="connsiteX23" fmla="*/ 2565930 w 5176630"/>
              <a:gd name="connsiteY23" fmla="*/ 2548338 h 2548338"/>
              <a:gd name="connsiteX24" fmla="*/ 2316348 w 5176630"/>
              <a:gd name="connsiteY24" fmla="*/ 2548338 h 2548338"/>
              <a:gd name="connsiteX25" fmla="*/ 1866900 w 5176630"/>
              <a:gd name="connsiteY25" fmla="*/ 2548338 h 2548338"/>
              <a:gd name="connsiteX26" fmla="*/ 999243 w 5176630"/>
              <a:gd name="connsiteY26" fmla="*/ 2548338 h 2548338"/>
              <a:gd name="connsiteX27" fmla="*/ 999243 w 5176630"/>
              <a:gd name="connsiteY27" fmla="*/ 2547297 h 2548338"/>
              <a:gd name="connsiteX28" fmla="*/ 847931 w 5176630"/>
              <a:gd name="connsiteY28" fmla="*/ 2547297 h 2548338"/>
              <a:gd name="connsiteX29" fmla="*/ 706604 w 5176630"/>
              <a:gd name="connsiteY29" fmla="*/ 2510835 h 2548338"/>
              <a:gd name="connsiteX30" fmla="*/ 607579 w 5176630"/>
              <a:gd name="connsiteY30" fmla="*/ 2411860 h 2548338"/>
              <a:gd name="connsiteX31" fmla="*/ 40229 w 5176630"/>
              <a:gd name="connsiteY31" fmla="*/ 1417945 h 2548338"/>
              <a:gd name="connsiteX32" fmla="*/ 0 w 5176630"/>
              <a:gd name="connsiteY32" fmla="*/ 1274171 h 2548338"/>
              <a:gd name="connsiteX33" fmla="*/ 39194 w 5176630"/>
              <a:gd name="connsiteY33" fmla="*/ 1131441 h 2548338"/>
              <a:gd name="connsiteX34" fmla="*/ 607579 w 5176630"/>
              <a:gd name="connsiteY34" fmla="*/ 137527 h 2548338"/>
              <a:gd name="connsiteX35" fmla="*/ 706604 w 5176630"/>
              <a:gd name="connsiteY35" fmla="*/ 38550 h 2548338"/>
              <a:gd name="connsiteX36" fmla="*/ 849994 w 5176630"/>
              <a:gd name="connsiteY36" fmla="*/ 1042 h 2548338"/>
              <a:gd name="connsiteX37" fmla="*/ 999243 w 5176630"/>
              <a:gd name="connsiteY37" fmla="*/ 1042 h 254833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5176630" h="2548338">
                <a:moveTo>
                  <a:pt x="999243" y="0"/>
                </a:moveTo>
                <a:lnTo>
                  <a:pt x="1866900" y="0"/>
                </a:lnTo>
                <a:lnTo>
                  <a:pt x="2316348" y="0"/>
                </a:lnTo>
                <a:lnTo>
                  <a:pt x="2565930" y="0"/>
                </a:lnTo>
                <a:lnTo>
                  <a:pt x="2610700" y="0"/>
                </a:lnTo>
                <a:lnTo>
                  <a:pt x="2860282" y="0"/>
                </a:lnTo>
                <a:lnTo>
                  <a:pt x="3309730" y="0"/>
                </a:lnTo>
                <a:lnTo>
                  <a:pt x="4177387" y="0"/>
                </a:lnTo>
                <a:lnTo>
                  <a:pt x="4177387" y="1042"/>
                </a:lnTo>
                <a:lnTo>
                  <a:pt x="4326636" y="1042"/>
                </a:lnTo>
                <a:cubicBezTo>
                  <a:pt x="4375120" y="0"/>
                  <a:pt x="4424636" y="11461"/>
                  <a:pt x="4470026" y="38550"/>
                </a:cubicBezTo>
                <a:cubicBezTo>
                  <a:pt x="4512314" y="62513"/>
                  <a:pt x="4546358" y="96893"/>
                  <a:pt x="4569051" y="137527"/>
                </a:cubicBezTo>
                <a:lnTo>
                  <a:pt x="5137436" y="1131441"/>
                </a:lnTo>
                <a:cubicBezTo>
                  <a:pt x="5162189" y="1173113"/>
                  <a:pt x="5176630" y="1222078"/>
                  <a:pt x="5176630" y="1274171"/>
                </a:cubicBezTo>
                <a:cubicBezTo>
                  <a:pt x="5176630" y="1327307"/>
                  <a:pt x="5162189" y="1376272"/>
                  <a:pt x="5136401" y="1417945"/>
                </a:cubicBezTo>
                <a:lnTo>
                  <a:pt x="4569051" y="2411860"/>
                </a:lnTo>
                <a:cubicBezTo>
                  <a:pt x="4545328" y="2451450"/>
                  <a:pt x="4512314" y="2485831"/>
                  <a:pt x="4470026" y="2510835"/>
                </a:cubicBezTo>
                <a:cubicBezTo>
                  <a:pt x="4425666" y="2536877"/>
                  <a:pt x="4377185" y="2548338"/>
                  <a:pt x="4328699" y="2547297"/>
                </a:cubicBezTo>
                <a:lnTo>
                  <a:pt x="4177387" y="2547297"/>
                </a:lnTo>
                <a:lnTo>
                  <a:pt x="4177387" y="2548338"/>
                </a:lnTo>
                <a:lnTo>
                  <a:pt x="3309730" y="2548338"/>
                </a:lnTo>
                <a:lnTo>
                  <a:pt x="2860282" y="2548338"/>
                </a:lnTo>
                <a:lnTo>
                  <a:pt x="2610700" y="2548338"/>
                </a:lnTo>
                <a:lnTo>
                  <a:pt x="2565930" y="2548338"/>
                </a:lnTo>
                <a:lnTo>
                  <a:pt x="2316348" y="2548338"/>
                </a:lnTo>
                <a:lnTo>
                  <a:pt x="1866900" y="2548338"/>
                </a:lnTo>
                <a:lnTo>
                  <a:pt x="999243" y="2548338"/>
                </a:lnTo>
                <a:lnTo>
                  <a:pt x="999243" y="2547297"/>
                </a:lnTo>
                <a:lnTo>
                  <a:pt x="847931" y="2547297"/>
                </a:lnTo>
                <a:cubicBezTo>
                  <a:pt x="799445" y="2548338"/>
                  <a:pt x="750964" y="2536877"/>
                  <a:pt x="706604" y="2510835"/>
                </a:cubicBezTo>
                <a:cubicBezTo>
                  <a:pt x="664316" y="2485831"/>
                  <a:pt x="631302" y="2451450"/>
                  <a:pt x="607579" y="2411860"/>
                </a:cubicBezTo>
                <a:lnTo>
                  <a:pt x="40229" y="1417945"/>
                </a:lnTo>
                <a:cubicBezTo>
                  <a:pt x="14441" y="1376272"/>
                  <a:pt x="0" y="1327307"/>
                  <a:pt x="0" y="1274171"/>
                </a:cubicBezTo>
                <a:cubicBezTo>
                  <a:pt x="0" y="1222078"/>
                  <a:pt x="14441" y="1173113"/>
                  <a:pt x="39194" y="1131441"/>
                </a:cubicBezTo>
                <a:lnTo>
                  <a:pt x="607579" y="137527"/>
                </a:lnTo>
                <a:cubicBezTo>
                  <a:pt x="630272" y="96893"/>
                  <a:pt x="664316" y="62513"/>
                  <a:pt x="706604" y="38550"/>
                </a:cubicBezTo>
                <a:cubicBezTo>
                  <a:pt x="751994" y="11461"/>
                  <a:pt x="801510" y="0"/>
                  <a:pt x="849994" y="1042"/>
                </a:cubicBezTo>
                <a:lnTo>
                  <a:pt x="999243" y="1042"/>
                </a:lnTo>
                <a:close/>
              </a:path>
            </a:pathLst>
          </a:custGeom>
          <a:noFill/>
          <a:ln w="19050">
            <a:solidFill>
              <a:srgbClr val="28275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21920" tIns="60960" rIns="121920" bIns="60960" numCol="1" spcCol="0" rtlCol="0" fromWordArt="0" anchor="ctr" anchorCtr="0" forceAA="0" compatLnSpc="1">
            <a:noAutofit/>
          </a:bodyPr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任意多边形 29"/>
          <p:cNvSpPr>
            <a:spLocks noChangeAspect="1"/>
          </p:cNvSpPr>
          <p:nvPr/>
        </p:nvSpPr>
        <p:spPr>
          <a:xfrm>
            <a:off x="1595762" y="1096772"/>
            <a:ext cx="3607771" cy="1219842"/>
          </a:xfrm>
          <a:prstGeom prst="diamond">
            <a:avLst/>
          </a:prstGeom>
          <a:solidFill>
            <a:srgbClr val="282758"/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" name="TextBox 30"/>
          <p:cNvSpPr txBox="1"/>
          <p:nvPr/>
        </p:nvSpPr>
        <p:spPr>
          <a:xfrm>
            <a:off x="2468231" y="1409820"/>
            <a:ext cx="1862834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国际现状</a:t>
            </a:r>
          </a:p>
        </p:txBody>
      </p:sp>
      <p:sp>
        <p:nvSpPr>
          <p:cNvPr id="10" name="TextBox 29"/>
          <p:cNvSpPr txBox="1"/>
          <p:nvPr/>
        </p:nvSpPr>
        <p:spPr>
          <a:xfrm>
            <a:off x="7009298" y="2753607"/>
            <a:ext cx="3607772" cy="100027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6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任意多边形 34"/>
          <p:cNvSpPr>
            <a:spLocks noChangeAspect="1"/>
          </p:cNvSpPr>
          <p:nvPr/>
        </p:nvSpPr>
        <p:spPr>
          <a:xfrm>
            <a:off x="7009297" y="1224119"/>
            <a:ext cx="3607771" cy="1000274"/>
          </a:xfrm>
          <a:prstGeom prst="diamond">
            <a:avLst/>
          </a:prstGeom>
          <a:solidFill>
            <a:srgbClr val="86CCCA"/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TextBox 30"/>
          <p:cNvSpPr txBox="1"/>
          <p:nvPr/>
        </p:nvSpPr>
        <p:spPr>
          <a:xfrm>
            <a:off x="7881765" y="1474776"/>
            <a:ext cx="1862834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国内现状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6" presetClass="entr" presetSubtype="2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740"/>
                            </p:stCondLst>
                            <p:childTnLst>
                              <p:par>
                                <p:cTn id="20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240"/>
                            </p:stCondLst>
                            <p:childTnLst>
                              <p:par>
                                <p:cTn id="24" presetID="16" presetClass="entr" presetSubtype="2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2740"/>
                            </p:stCondLst>
                            <p:childTnLst>
                              <p:par>
                                <p:cTn id="28" presetID="16" presetClass="entr" presetSubtype="2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3980"/>
                            </p:stCondLst>
                            <p:childTnLst>
                              <p:par>
                                <p:cTn id="36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8" dur="35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6" grpId="0" bldLvl="0" animBg="1"/>
      <p:bldP spid="8" grpId="0" bldLvl="0" animBg="1"/>
      <p:bldP spid="9" grpId="0"/>
      <p:bldP spid="10" grpId="0"/>
      <p:bldP spid="12" grpId="0" bldLvl="0" animBg="1"/>
      <p:bldP spid="13" grpId="0"/>
    </p:bldLst>
  </p:timing>
</p:sld>
</file>

<file path=ppt/slides/slide6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选题意义</a:t>
            </a: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2621" y="1390848"/>
            <a:ext cx="2597772" cy="4614138"/>
          </a:xfrm>
          <a:prstGeom prst="rect">
            <a:avLst/>
          </a:prstGeom>
        </p:spPr>
      </p:pic>
      <p:sp>
        <p:nvSpPr>
          <p:cNvPr id="4" name="矩形 3"/>
          <p:cNvSpPr/>
          <p:nvPr/>
        </p:nvSpPr>
        <p:spPr>
          <a:xfrm>
            <a:off x="3943977" y="1865817"/>
            <a:ext cx="7257423" cy="3828905"/>
          </a:xfrm>
          <a:prstGeom prst="rect">
            <a:avLst/>
          </a:prstGeom>
          <a:solidFill>
            <a:srgbClr val="86CCCA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latin typeface="字魂59号-创粗黑" panose="00000500000000000000" charset="-122"/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  <p:sp>
        <p:nvSpPr>
          <p:cNvPr id="5" name="圆角矩形 95"/>
          <p:cNvSpPr/>
          <p:nvPr/>
        </p:nvSpPr>
        <p:spPr>
          <a:xfrm>
            <a:off x="4472255" y="3325514"/>
            <a:ext cx="649514" cy="649514"/>
          </a:xfrm>
          <a:prstGeom prst="roundRect">
            <a:avLst/>
          </a:prstGeom>
          <a:solidFill>
            <a:srgbClr val="FFFFFF"/>
          </a:solidFill>
        </p:spPr>
        <p:txBody>
          <a:bodyPr wrap="non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latin typeface="字魂59号-创粗黑" panose="00000500000000000000" charset="-122"/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  <p:grpSp>
        <p:nvGrpSpPr>
          <p:cNvPr id="6" name="Group 65"/>
          <p:cNvGrpSpPr/>
          <p:nvPr/>
        </p:nvGrpSpPr>
        <p:grpSpPr>
          <a:xfrm>
            <a:off x="4549096" y="3452813"/>
            <a:ext cx="526560" cy="396608"/>
            <a:chOff x="550885" y="1190671"/>
            <a:chExt cx="3840309" cy="2892537"/>
          </a:xfrm>
          <a:solidFill>
            <a:srgbClr val="86CCCA"/>
          </a:solidFill>
        </p:grpSpPr>
        <p:sp>
          <p:nvSpPr>
            <p:cNvPr id="7" name="Freeform 14"/>
            <p:cNvSpPr>
              <a:spLocks noEditPoints="1"/>
            </p:cNvSpPr>
            <p:nvPr/>
          </p:nvSpPr>
          <p:spPr bwMode="auto">
            <a:xfrm>
              <a:off x="2425794" y="2978264"/>
              <a:ext cx="149229" cy="239723"/>
            </a:xfrm>
            <a:custGeom>
              <a:avLst/>
              <a:gdLst/>
              <a:ahLst/>
              <a:cxnLst>
                <a:cxn ang="0">
                  <a:pos x="65" y="30"/>
                </a:cxn>
                <a:cxn ang="0">
                  <a:pos x="46" y="17"/>
                </a:cxn>
                <a:cxn ang="0">
                  <a:pos x="0" y="0"/>
                </a:cxn>
                <a:cxn ang="0">
                  <a:pos x="0" y="122"/>
                </a:cxn>
                <a:cxn ang="0">
                  <a:pos x="69" y="86"/>
                </a:cxn>
                <a:cxn ang="0">
                  <a:pos x="74" y="48"/>
                </a:cxn>
                <a:cxn ang="0">
                  <a:pos x="65" y="30"/>
                </a:cxn>
                <a:cxn ang="0">
                  <a:pos x="65" y="30"/>
                </a:cxn>
                <a:cxn ang="0">
                  <a:pos x="65" y="30"/>
                </a:cxn>
              </a:cxnLst>
              <a:rect l="0" t="0" r="r" b="b"/>
              <a:pathLst>
                <a:path w="76" h="122">
                  <a:moveTo>
                    <a:pt x="65" y="30"/>
                  </a:moveTo>
                  <a:cubicBezTo>
                    <a:pt x="59" y="24"/>
                    <a:pt x="53" y="20"/>
                    <a:pt x="46" y="17"/>
                  </a:cubicBezTo>
                  <a:cubicBezTo>
                    <a:pt x="32" y="9"/>
                    <a:pt x="16" y="4"/>
                    <a:pt x="0" y="0"/>
                  </a:cubicBezTo>
                  <a:cubicBezTo>
                    <a:pt x="0" y="122"/>
                    <a:pt x="0" y="122"/>
                    <a:pt x="0" y="122"/>
                  </a:cubicBezTo>
                  <a:cubicBezTo>
                    <a:pt x="26" y="119"/>
                    <a:pt x="55" y="110"/>
                    <a:pt x="69" y="86"/>
                  </a:cubicBezTo>
                  <a:cubicBezTo>
                    <a:pt x="75" y="75"/>
                    <a:pt x="76" y="61"/>
                    <a:pt x="74" y="48"/>
                  </a:cubicBezTo>
                  <a:cubicBezTo>
                    <a:pt x="72" y="41"/>
                    <a:pt x="69" y="35"/>
                    <a:pt x="65" y="30"/>
                  </a:cubicBezTo>
                  <a:close/>
                  <a:moveTo>
                    <a:pt x="65" y="30"/>
                  </a:moveTo>
                  <a:cubicBezTo>
                    <a:pt x="65" y="30"/>
                    <a:pt x="65" y="30"/>
                    <a:pt x="65" y="30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8" name="Freeform 15"/>
            <p:cNvSpPr>
              <a:spLocks noEditPoints="1"/>
            </p:cNvSpPr>
            <p:nvPr/>
          </p:nvSpPr>
          <p:spPr bwMode="auto">
            <a:xfrm>
              <a:off x="2559149" y="3148136"/>
              <a:ext cx="1587" cy="1587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1" y="0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 w="1">
                  <a:moveTo>
                    <a:pt x="0" y="0"/>
                  </a:moveTo>
                  <a:cubicBezTo>
                    <a:pt x="0" y="0"/>
                    <a:pt x="0" y="0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lose/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9" name="Freeform 16"/>
            <p:cNvSpPr>
              <a:spLocks noEditPoints="1"/>
            </p:cNvSpPr>
            <p:nvPr/>
          </p:nvSpPr>
          <p:spPr bwMode="auto">
            <a:xfrm>
              <a:off x="2174958" y="2597251"/>
              <a:ext cx="120655" cy="214319"/>
            </a:xfrm>
            <a:custGeom>
              <a:avLst/>
              <a:gdLst/>
              <a:ahLst/>
              <a:cxnLst>
                <a:cxn ang="0">
                  <a:pos x="9" y="30"/>
                </a:cxn>
                <a:cxn ang="0">
                  <a:pos x="1" y="52"/>
                </a:cxn>
                <a:cxn ang="0">
                  <a:pos x="4" y="75"/>
                </a:cxn>
                <a:cxn ang="0">
                  <a:pos x="18" y="92"/>
                </a:cxn>
                <a:cxn ang="0">
                  <a:pos x="40" y="103"/>
                </a:cxn>
                <a:cxn ang="0">
                  <a:pos x="61" y="110"/>
                </a:cxn>
                <a:cxn ang="0">
                  <a:pos x="61" y="0"/>
                </a:cxn>
                <a:cxn ang="0">
                  <a:pos x="9" y="30"/>
                </a:cxn>
                <a:cxn ang="0">
                  <a:pos x="9" y="30"/>
                </a:cxn>
                <a:cxn ang="0">
                  <a:pos x="9" y="30"/>
                </a:cxn>
              </a:cxnLst>
              <a:rect l="0" t="0" r="r" b="b"/>
              <a:pathLst>
                <a:path w="61" h="110">
                  <a:moveTo>
                    <a:pt x="9" y="30"/>
                  </a:moveTo>
                  <a:cubicBezTo>
                    <a:pt x="4" y="37"/>
                    <a:pt x="2" y="44"/>
                    <a:pt x="1" y="52"/>
                  </a:cubicBezTo>
                  <a:cubicBezTo>
                    <a:pt x="0" y="59"/>
                    <a:pt x="1" y="68"/>
                    <a:pt x="4" y="75"/>
                  </a:cubicBezTo>
                  <a:cubicBezTo>
                    <a:pt x="6" y="82"/>
                    <a:pt x="12" y="87"/>
                    <a:pt x="18" y="92"/>
                  </a:cubicBezTo>
                  <a:cubicBezTo>
                    <a:pt x="25" y="96"/>
                    <a:pt x="33" y="100"/>
                    <a:pt x="40" y="103"/>
                  </a:cubicBezTo>
                  <a:cubicBezTo>
                    <a:pt x="47" y="105"/>
                    <a:pt x="54" y="108"/>
                    <a:pt x="61" y="110"/>
                  </a:cubicBezTo>
                  <a:cubicBezTo>
                    <a:pt x="61" y="0"/>
                    <a:pt x="61" y="0"/>
                    <a:pt x="61" y="0"/>
                  </a:cubicBezTo>
                  <a:cubicBezTo>
                    <a:pt x="42" y="4"/>
                    <a:pt x="21" y="13"/>
                    <a:pt x="9" y="30"/>
                  </a:cubicBezTo>
                  <a:close/>
                  <a:moveTo>
                    <a:pt x="9" y="30"/>
                  </a:moveTo>
                  <a:cubicBezTo>
                    <a:pt x="9" y="30"/>
                    <a:pt x="9" y="30"/>
                    <a:pt x="9" y="30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0" name="Freeform 17"/>
            <p:cNvSpPr>
              <a:spLocks noEditPoints="1"/>
            </p:cNvSpPr>
            <p:nvPr/>
          </p:nvSpPr>
          <p:spPr bwMode="auto">
            <a:xfrm>
              <a:off x="2560736" y="3144958"/>
              <a:ext cx="1587" cy="3174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1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 h="1">
                  <a:moveTo>
                    <a:pt x="0" y="0"/>
                  </a:moveTo>
                  <a:cubicBezTo>
                    <a:pt x="0" y="0"/>
                    <a:pt x="0" y="1"/>
                    <a:pt x="0" y="1"/>
                  </a:cubicBezTo>
                  <a:cubicBezTo>
                    <a:pt x="0" y="1"/>
                    <a:pt x="0" y="0"/>
                    <a:pt x="0" y="0"/>
                  </a:cubicBezTo>
                  <a:close/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1" name="Freeform 18"/>
            <p:cNvSpPr>
              <a:spLocks noEditPoints="1"/>
            </p:cNvSpPr>
            <p:nvPr/>
          </p:nvSpPr>
          <p:spPr bwMode="auto">
            <a:xfrm>
              <a:off x="550885" y="1190671"/>
              <a:ext cx="3840309" cy="2892537"/>
            </a:xfrm>
            <a:custGeom>
              <a:avLst/>
              <a:gdLst/>
              <a:ahLst/>
              <a:cxnLst>
                <a:cxn ang="0">
                  <a:pos x="1000" y="335"/>
                </a:cxn>
                <a:cxn ang="0">
                  <a:pos x="1130" y="44"/>
                </a:cxn>
                <a:cxn ang="0">
                  <a:pos x="892" y="91"/>
                </a:cxn>
                <a:cxn ang="0">
                  <a:pos x="664" y="57"/>
                </a:cxn>
                <a:cxn ang="0">
                  <a:pos x="807" y="343"/>
                </a:cxn>
                <a:cxn ang="0">
                  <a:pos x="822" y="1394"/>
                </a:cxn>
                <a:cxn ang="0">
                  <a:pos x="1000" y="335"/>
                </a:cxn>
                <a:cxn ang="0">
                  <a:pos x="1098" y="988"/>
                </a:cxn>
                <a:cxn ang="0">
                  <a:pos x="1052" y="1069"/>
                </a:cxn>
                <a:cxn ang="0">
                  <a:pos x="957" y="1102"/>
                </a:cxn>
                <a:cxn ang="0">
                  <a:pos x="957" y="1138"/>
                </a:cxn>
                <a:cxn ang="0">
                  <a:pos x="946" y="1163"/>
                </a:cxn>
                <a:cxn ang="0">
                  <a:pos x="910" y="1168"/>
                </a:cxn>
                <a:cxn ang="0">
                  <a:pos x="890" y="1138"/>
                </a:cxn>
                <a:cxn ang="0">
                  <a:pos x="890" y="1099"/>
                </a:cxn>
                <a:cxn ang="0">
                  <a:pos x="873" y="1095"/>
                </a:cxn>
                <a:cxn ang="0">
                  <a:pos x="792" y="1045"/>
                </a:cxn>
                <a:cxn ang="0">
                  <a:pos x="766" y="1003"/>
                </a:cxn>
                <a:cxn ang="0">
                  <a:pos x="762" y="991"/>
                </a:cxn>
                <a:cxn ang="0">
                  <a:pos x="759" y="979"/>
                </a:cxn>
                <a:cxn ang="0">
                  <a:pos x="763" y="961"/>
                </a:cxn>
                <a:cxn ang="0">
                  <a:pos x="796" y="943"/>
                </a:cxn>
                <a:cxn ang="0">
                  <a:pos x="825" y="966"/>
                </a:cxn>
                <a:cxn ang="0">
                  <a:pos x="828" y="977"/>
                </a:cxn>
                <a:cxn ang="0">
                  <a:pos x="833" y="988"/>
                </a:cxn>
                <a:cxn ang="0">
                  <a:pos x="848" y="1007"/>
                </a:cxn>
                <a:cxn ang="0">
                  <a:pos x="890" y="1030"/>
                </a:cxn>
                <a:cxn ang="0">
                  <a:pos x="890" y="898"/>
                </a:cxn>
                <a:cxn ang="0">
                  <a:pos x="803" y="860"/>
                </a:cxn>
                <a:cxn ang="0">
                  <a:pos x="773" y="824"/>
                </a:cxn>
                <a:cxn ang="0">
                  <a:pos x="763" y="776"/>
                </a:cxn>
                <a:cxn ang="0">
                  <a:pos x="773" y="728"/>
                </a:cxn>
                <a:cxn ang="0">
                  <a:pos x="800" y="690"/>
                </a:cxn>
                <a:cxn ang="0">
                  <a:pos x="890" y="650"/>
                </a:cxn>
                <a:cxn ang="0">
                  <a:pos x="890" y="613"/>
                </a:cxn>
                <a:cxn ang="0">
                  <a:pos x="902" y="588"/>
                </a:cxn>
                <a:cxn ang="0">
                  <a:pos x="938" y="583"/>
                </a:cxn>
                <a:cxn ang="0">
                  <a:pos x="957" y="613"/>
                </a:cxn>
                <a:cxn ang="0">
                  <a:pos x="957" y="650"/>
                </a:cxn>
                <a:cxn ang="0">
                  <a:pos x="970" y="652"/>
                </a:cxn>
                <a:cxn ang="0">
                  <a:pos x="1058" y="694"/>
                </a:cxn>
                <a:cxn ang="0">
                  <a:pos x="1085" y="733"/>
                </a:cxn>
                <a:cxn ang="0">
                  <a:pos x="1089" y="745"/>
                </a:cxn>
                <a:cxn ang="0">
                  <a:pos x="1092" y="757"/>
                </a:cxn>
                <a:cxn ang="0">
                  <a:pos x="1090" y="776"/>
                </a:cxn>
                <a:cxn ang="0">
                  <a:pos x="1058" y="795"/>
                </a:cxn>
                <a:cxn ang="0">
                  <a:pos x="1028" y="774"/>
                </a:cxn>
                <a:cxn ang="0">
                  <a:pos x="1025" y="763"/>
                </a:cxn>
                <a:cxn ang="0">
                  <a:pos x="1019" y="752"/>
                </a:cxn>
                <a:cxn ang="0">
                  <a:pos x="1003" y="736"/>
                </a:cxn>
                <a:cxn ang="0">
                  <a:pos x="957" y="718"/>
                </a:cxn>
                <a:cxn ang="0">
                  <a:pos x="957" y="844"/>
                </a:cxn>
                <a:cxn ang="0">
                  <a:pos x="1015" y="861"/>
                </a:cxn>
                <a:cxn ang="0">
                  <a:pos x="1084" y="916"/>
                </a:cxn>
                <a:cxn ang="0">
                  <a:pos x="1084" y="916"/>
                </a:cxn>
                <a:cxn ang="0">
                  <a:pos x="1084" y="916"/>
                </a:cxn>
                <a:cxn ang="0">
                  <a:pos x="1098" y="988"/>
                </a:cxn>
                <a:cxn ang="0">
                  <a:pos x="1098" y="988"/>
                </a:cxn>
                <a:cxn ang="0">
                  <a:pos x="1098" y="988"/>
                </a:cxn>
              </a:cxnLst>
              <a:rect l="0" t="0" r="r" b="b"/>
              <a:pathLst>
                <a:path w="1960" h="1477">
                  <a:moveTo>
                    <a:pt x="1000" y="335"/>
                  </a:moveTo>
                  <a:cubicBezTo>
                    <a:pt x="1104" y="248"/>
                    <a:pt x="1173" y="53"/>
                    <a:pt x="1130" y="44"/>
                  </a:cubicBezTo>
                  <a:cubicBezTo>
                    <a:pt x="1074" y="33"/>
                    <a:pt x="951" y="83"/>
                    <a:pt x="892" y="91"/>
                  </a:cubicBezTo>
                  <a:cubicBezTo>
                    <a:pt x="808" y="102"/>
                    <a:pt x="716" y="0"/>
                    <a:pt x="664" y="57"/>
                  </a:cubicBezTo>
                  <a:cubicBezTo>
                    <a:pt x="623" y="103"/>
                    <a:pt x="694" y="270"/>
                    <a:pt x="807" y="343"/>
                  </a:cubicBezTo>
                  <a:cubicBezTo>
                    <a:pt x="472" y="507"/>
                    <a:pt x="0" y="1334"/>
                    <a:pt x="822" y="1394"/>
                  </a:cubicBezTo>
                  <a:cubicBezTo>
                    <a:pt x="1960" y="1477"/>
                    <a:pt x="1390" y="496"/>
                    <a:pt x="1000" y="335"/>
                  </a:cubicBezTo>
                  <a:close/>
                  <a:moveTo>
                    <a:pt x="1098" y="988"/>
                  </a:moveTo>
                  <a:cubicBezTo>
                    <a:pt x="1094" y="1020"/>
                    <a:pt x="1077" y="1049"/>
                    <a:pt x="1052" y="1069"/>
                  </a:cubicBezTo>
                  <a:cubicBezTo>
                    <a:pt x="1025" y="1090"/>
                    <a:pt x="991" y="1099"/>
                    <a:pt x="957" y="1102"/>
                  </a:cubicBezTo>
                  <a:cubicBezTo>
                    <a:pt x="957" y="1138"/>
                    <a:pt x="957" y="1138"/>
                    <a:pt x="957" y="1138"/>
                  </a:cubicBezTo>
                  <a:cubicBezTo>
                    <a:pt x="957" y="1147"/>
                    <a:pt x="953" y="1156"/>
                    <a:pt x="946" y="1163"/>
                  </a:cubicBezTo>
                  <a:cubicBezTo>
                    <a:pt x="936" y="1171"/>
                    <a:pt x="922" y="1174"/>
                    <a:pt x="910" y="1168"/>
                  </a:cubicBezTo>
                  <a:cubicBezTo>
                    <a:pt x="898" y="1163"/>
                    <a:pt x="890" y="1151"/>
                    <a:pt x="890" y="1138"/>
                  </a:cubicBezTo>
                  <a:cubicBezTo>
                    <a:pt x="890" y="1099"/>
                    <a:pt x="890" y="1099"/>
                    <a:pt x="890" y="1099"/>
                  </a:cubicBezTo>
                  <a:cubicBezTo>
                    <a:pt x="885" y="1098"/>
                    <a:pt x="879" y="1096"/>
                    <a:pt x="873" y="1095"/>
                  </a:cubicBezTo>
                  <a:cubicBezTo>
                    <a:pt x="842" y="1086"/>
                    <a:pt x="813" y="1069"/>
                    <a:pt x="792" y="1045"/>
                  </a:cubicBezTo>
                  <a:cubicBezTo>
                    <a:pt x="781" y="1032"/>
                    <a:pt x="772" y="1018"/>
                    <a:pt x="766" y="1003"/>
                  </a:cubicBezTo>
                  <a:cubicBezTo>
                    <a:pt x="765" y="999"/>
                    <a:pt x="763" y="995"/>
                    <a:pt x="762" y="991"/>
                  </a:cubicBezTo>
                  <a:cubicBezTo>
                    <a:pt x="761" y="987"/>
                    <a:pt x="760" y="983"/>
                    <a:pt x="759" y="979"/>
                  </a:cubicBezTo>
                  <a:cubicBezTo>
                    <a:pt x="759" y="973"/>
                    <a:pt x="760" y="966"/>
                    <a:pt x="763" y="961"/>
                  </a:cubicBezTo>
                  <a:cubicBezTo>
                    <a:pt x="769" y="949"/>
                    <a:pt x="782" y="942"/>
                    <a:pt x="796" y="943"/>
                  </a:cubicBezTo>
                  <a:cubicBezTo>
                    <a:pt x="809" y="944"/>
                    <a:pt x="820" y="953"/>
                    <a:pt x="825" y="966"/>
                  </a:cubicBezTo>
                  <a:cubicBezTo>
                    <a:pt x="826" y="969"/>
                    <a:pt x="827" y="973"/>
                    <a:pt x="828" y="977"/>
                  </a:cubicBezTo>
                  <a:cubicBezTo>
                    <a:pt x="830" y="981"/>
                    <a:pt x="831" y="985"/>
                    <a:pt x="833" y="988"/>
                  </a:cubicBezTo>
                  <a:cubicBezTo>
                    <a:pt x="837" y="995"/>
                    <a:pt x="842" y="1001"/>
                    <a:pt x="848" y="1007"/>
                  </a:cubicBezTo>
                  <a:cubicBezTo>
                    <a:pt x="860" y="1018"/>
                    <a:pt x="875" y="1026"/>
                    <a:pt x="890" y="1030"/>
                  </a:cubicBezTo>
                  <a:cubicBezTo>
                    <a:pt x="890" y="898"/>
                    <a:pt x="890" y="898"/>
                    <a:pt x="890" y="898"/>
                  </a:cubicBezTo>
                  <a:cubicBezTo>
                    <a:pt x="860" y="890"/>
                    <a:pt x="828" y="880"/>
                    <a:pt x="803" y="860"/>
                  </a:cubicBezTo>
                  <a:cubicBezTo>
                    <a:pt x="790" y="850"/>
                    <a:pt x="780" y="838"/>
                    <a:pt x="773" y="824"/>
                  </a:cubicBezTo>
                  <a:cubicBezTo>
                    <a:pt x="766" y="809"/>
                    <a:pt x="763" y="793"/>
                    <a:pt x="763" y="776"/>
                  </a:cubicBezTo>
                  <a:cubicBezTo>
                    <a:pt x="763" y="760"/>
                    <a:pt x="766" y="743"/>
                    <a:pt x="773" y="728"/>
                  </a:cubicBezTo>
                  <a:cubicBezTo>
                    <a:pt x="779" y="714"/>
                    <a:pt x="789" y="701"/>
                    <a:pt x="800" y="690"/>
                  </a:cubicBezTo>
                  <a:cubicBezTo>
                    <a:pt x="825" y="668"/>
                    <a:pt x="858" y="655"/>
                    <a:pt x="890" y="650"/>
                  </a:cubicBezTo>
                  <a:cubicBezTo>
                    <a:pt x="890" y="613"/>
                    <a:pt x="890" y="613"/>
                    <a:pt x="890" y="613"/>
                  </a:cubicBezTo>
                  <a:cubicBezTo>
                    <a:pt x="890" y="604"/>
                    <a:pt x="895" y="595"/>
                    <a:pt x="902" y="588"/>
                  </a:cubicBezTo>
                  <a:cubicBezTo>
                    <a:pt x="912" y="580"/>
                    <a:pt x="926" y="577"/>
                    <a:pt x="938" y="583"/>
                  </a:cubicBezTo>
                  <a:cubicBezTo>
                    <a:pt x="950" y="588"/>
                    <a:pt x="957" y="600"/>
                    <a:pt x="957" y="613"/>
                  </a:cubicBezTo>
                  <a:cubicBezTo>
                    <a:pt x="957" y="650"/>
                    <a:pt x="957" y="650"/>
                    <a:pt x="957" y="650"/>
                  </a:cubicBezTo>
                  <a:cubicBezTo>
                    <a:pt x="962" y="651"/>
                    <a:pt x="966" y="651"/>
                    <a:pt x="970" y="652"/>
                  </a:cubicBezTo>
                  <a:cubicBezTo>
                    <a:pt x="1003" y="658"/>
                    <a:pt x="1034" y="671"/>
                    <a:pt x="1058" y="694"/>
                  </a:cubicBezTo>
                  <a:cubicBezTo>
                    <a:pt x="1069" y="705"/>
                    <a:pt x="1078" y="719"/>
                    <a:pt x="1085" y="733"/>
                  </a:cubicBezTo>
                  <a:cubicBezTo>
                    <a:pt x="1086" y="737"/>
                    <a:pt x="1088" y="741"/>
                    <a:pt x="1089" y="745"/>
                  </a:cubicBezTo>
                  <a:cubicBezTo>
                    <a:pt x="1091" y="749"/>
                    <a:pt x="1092" y="753"/>
                    <a:pt x="1092" y="757"/>
                  </a:cubicBezTo>
                  <a:cubicBezTo>
                    <a:pt x="1093" y="763"/>
                    <a:pt x="1092" y="770"/>
                    <a:pt x="1090" y="776"/>
                  </a:cubicBezTo>
                  <a:cubicBezTo>
                    <a:pt x="1084" y="788"/>
                    <a:pt x="1071" y="796"/>
                    <a:pt x="1058" y="795"/>
                  </a:cubicBezTo>
                  <a:cubicBezTo>
                    <a:pt x="1045" y="795"/>
                    <a:pt x="1033" y="786"/>
                    <a:pt x="1028" y="774"/>
                  </a:cubicBezTo>
                  <a:cubicBezTo>
                    <a:pt x="1027" y="770"/>
                    <a:pt x="1026" y="766"/>
                    <a:pt x="1025" y="763"/>
                  </a:cubicBezTo>
                  <a:cubicBezTo>
                    <a:pt x="1023" y="759"/>
                    <a:pt x="1021" y="756"/>
                    <a:pt x="1019" y="752"/>
                  </a:cubicBezTo>
                  <a:cubicBezTo>
                    <a:pt x="1015" y="746"/>
                    <a:pt x="1010" y="740"/>
                    <a:pt x="1003" y="736"/>
                  </a:cubicBezTo>
                  <a:cubicBezTo>
                    <a:pt x="990" y="726"/>
                    <a:pt x="974" y="721"/>
                    <a:pt x="957" y="718"/>
                  </a:cubicBezTo>
                  <a:cubicBezTo>
                    <a:pt x="957" y="844"/>
                    <a:pt x="957" y="844"/>
                    <a:pt x="957" y="844"/>
                  </a:cubicBezTo>
                  <a:cubicBezTo>
                    <a:pt x="977" y="849"/>
                    <a:pt x="996" y="854"/>
                    <a:pt x="1015" y="861"/>
                  </a:cubicBezTo>
                  <a:cubicBezTo>
                    <a:pt x="1043" y="872"/>
                    <a:pt x="1069" y="889"/>
                    <a:pt x="1084" y="916"/>
                  </a:cubicBezTo>
                  <a:cubicBezTo>
                    <a:pt x="1082" y="912"/>
                    <a:pt x="1080" y="908"/>
                    <a:pt x="1084" y="916"/>
                  </a:cubicBezTo>
                  <a:cubicBezTo>
                    <a:pt x="1089" y="924"/>
                    <a:pt x="1087" y="920"/>
                    <a:pt x="1084" y="916"/>
                  </a:cubicBezTo>
                  <a:cubicBezTo>
                    <a:pt x="1097" y="938"/>
                    <a:pt x="1101" y="963"/>
                    <a:pt x="1098" y="988"/>
                  </a:cubicBezTo>
                  <a:close/>
                  <a:moveTo>
                    <a:pt x="1098" y="988"/>
                  </a:moveTo>
                  <a:cubicBezTo>
                    <a:pt x="1098" y="988"/>
                    <a:pt x="1098" y="988"/>
                    <a:pt x="1098" y="988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2" name="Freeform 19"/>
            <p:cNvSpPr>
              <a:spLocks noEditPoints="1"/>
            </p:cNvSpPr>
            <p:nvPr/>
          </p:nvSpPr>
          <p:spPr bwMode="auto">
            <a:xfrm>
              <a:off x="2559051" y="3149601"/>
              <a:ext cx="1587" cy="1587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1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 h="1">
                  <a:moveTo>
                    <a:pt x="0" y="0"/>
                  </a:moveTo>
                  <a:cubicBezTo>
                    <a:pt x="0" y="0"/>
                    <a:pt x="0" y="1"/>
                    <a:pt x="0" y="1"/>
                  </a:cubicBezTo>
                  <a:cubicBezTo>
                    <a:pt x="0" y="1"/>
                    <a:pt x="0" y="0"/>
                    <a:pt x="0" y="0"/>
                  </a:cubicBezTo>
                  <a:close/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</p:grpSp>
      <p:sp>
        <p:nvSpPr>
          <p:cNvPr id="13" name="圆角矩形 96"/>
          <p:cNvSpPr/>
          <p:nvPr/>
        </p:nvSpPr>
        <p:spPr>
          <a:xfrm>
            <a:off x="4472255" y="4470229"/>
            <a:ext cx="649514" cy="649514"/>
          </a:xfrm>
          <a:prstGeom prst="roundRect">
            <a:avLst/>
          </a:prstGeom>
          <a:solidFill>
            <a:srgbClr val="FFFFFF"/>
          </a:solidFill>
        </p:spPr>
        <p:txBody>
          <a:bodyPr wrap="non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latin typeface="字魂59号-创粗黑" panose="00000500000000000000" charset="-122"/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  <p:grpSp>
        <p:nvGrpSpPr>
          <p:cNvPr id="14" name="Group 119"/>
          <p:cNvGrpSpPr/>
          <p:nvPr/>
        </p:nvGrpSpPr>
        <p:grpSpPr>
          <a:xfrm>
            <a:off x="4676970" y="4660338"/>
            <a:ext cx="260766" cy="269296"/>
            <a:chOff x="1227138" y="271463"/>
            <a:chExt cx="679450" cy="701675"/>
          </a:xfrm>
          <a:solidFill>
            <a:srgbClr val="86CCCA"/>
          </a:solidFill>
        </p:grpSpPr>
        <p:sp>
          <p:nvSpPr>
            <p:cNvPr id="15" name="Freeform 5"/>
            <p:cNvSpPr>
              <a:spLocks noEditPoints="1"/>
            </p:cNvSpPr>
            <p:nvPr/>
          </p:nvSpPr>
          <p:spPr bwMode="auto">
            <a:xfrm>
              <a:off x="1566863" y="584200"/>
              <a:ext cx="339725" cy="342900"/>
            </a:xfrm>
            <a:custGeom>
              <a:avLst/>
              <a:gdLst/>
              <a:ahLst/>
              <a:cxnLst>
                <a:cxn ang="0">
                  <a:pos x="89" y="73"/>
                </a:cxn>
                <a:cxn ang="0">
                  <a:pos x="69" y="52"/>
                </a:cxn>
                <a:cxn ang="0">
                  <a:pos x="62" y="13"/>
                </a:cxn>
                <a:cxn ang="0">
                  <a:pos x="13" y="13"/>
                </a:cxn>
                <a:cxn ang="0">
                  <a:pos x="13" y="63"/>
                </a:cxn>
                <a:cxn ang="0">
                  <a:pos x="52" y="70"/>
                </a:cxn>
                <a:cxn ang="0">
                  <a:pos x="72" y="90"/>
                </a:cxn>
                <a:cxn ang="0">
                  <a:pos x="89" y="73"/>
                </a:cxn>
                <a:cxn ang="0">
                  <a:pos x="54" y="54"/>
                </a:cxn>
                <a:cxn ang="0">
                  <a:pos x="22" y="54"/>
                </a:cxn>
                <a:cxn ang="0">
                  <a:pos x="22" y="22"/>
                </a:cxn>
                <a:cxn ang="0">
                  <a:pos x="54" y="22"/>
                </a:cxn>
                <a:cxn ang="0">
                  <a:pos x="54" y="54"/>
                </a:cxn>
                <a:cxn ang="0">
                  <a:pos x="54" y="54"/>
                </a:cxn>
                <a:cxn ang="0">
                  <a:pos x="54" y="54"/>
                </a:cxn>
              </a:cxnLst>
              <a:rect l="0" t="0" r="r" b="b"/>
              <a:pathLst>
                <a:path w="89" h="90">
                  <a:moveTo>
                    <a:pt x="89" y="73"/>
                  </a:moveTo>
                  <a:cubicBezTo>
                    <a:pt x="69" y="52"/>
                    <a:pt x="69" y="52"/>
                    <a:pt x="69" y="52"/>
                  </a:cubicBezTo>
                  <a:cubicBezTo>
                    <a:pt x="75" y="40"/>
                    <a:pt x="73" y="24"/>
                    <a:pt x="62" y="13"/>
                  </a:cubicBezTo>
                  <a:cubicBezTo>
                    <a:pt x="49" y="0"/>
                    <a:pt x="27" y="0"/>
                    <a:pt x="13" y="13"/>
                  </a:cubicBezTo>
                  <a:cubicBezTo>
                    <a:pt x="0" y="27"/>
                    <a:pt x="0" y="49"/>
                    <a:pt x="13" y="63"/>
                  </a:cubicBezTo>
                  <a:cubicBezTo>
                    <a:pt x="24" y="73"/>
                    <a:pt x="39" y="75"/>
                    <a:pt x="52" y="70"/>
                  </a:cubicBezTo>
                  <a:cubicBezTo>
                    <a:pt x="72" y="90"/>
                    <a:pt x="72" y="90"/>
                    <a:pt x="72" y="90"/>
                  </a:cubicBezTo>
                  <a:lnTo>
                    <a:pt x="89" y="73"/>
                  </a:lnTo>
                  <a:close/>
                  <a:moveTo>
                    <a:pt x="54" y="54"/>
                  </a:moveTo>
                  <a:cubicBezTo>
                    <a:pt x="45" y="63"/>
                    <a:pt x="31" y="63"/>
                    <a:pt x="22" y="54"/>
                  </a:cubicBezTo>
                  <a:cubicBezTo>
                    <a:pt x="13" y="45"/>
                    <a:pt x="13" y="31"/>
                    <a:pt x="22" y="22"/>
                  </a:cubicBezTo>
                  <a:cubicBezTo>
                    <a:pt x="31" y="13"/>
                    <a:pt x="45" y="13"/>
                    <a:pt x="54" y="22"/>
                  </a:cubicBezTo>
                  <a:cubicBezTo>
                    <a:pt x="62" y="31"/>
                    <a:pt x="62" y="45"/>
                    <a:pt x="54" y="54"/>
                  </a:cubicBezTo>
                  <a:close/>
                  <a:moveTo>
                    <a:pt x="54" y="54"/>
                  </a:moveTo>
                  <a:cubicBezTo>
                    <a:pt x="54" y="54"/>
                    <a:pt x="54" y="54"/>
                    <a:pt x="54" y="54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6" name="Freeform 6"/>
            <p:cNvSpPr>
              <a:spLocks noEditPoints="1"/>
            </p:cNvSpPr>
            <p:nvPr/>
          </p:nvSpPr>
          <p:spPr bwMode="auto">
            <a:xfrm>
              <a:off x="1227138" y="271463"/>
              <a:ext cx="565150" cy="701675"/>
            </a:xfrm>
            <a:custGeom>
              <a:avLst/>
              <a:gdLst/>
              <a:ahLst/>
              <a:cxnLst>
                <a:cxn ang="0">
                  <a:pos x="127" y="161"/>
                </a:cxn>
                <a:cxn ang="0">
                  <a:pos x="101" y="152"/>
                </a:cxn>
                <a:cxn ang="0">
                  <a:pos x="25" y="152"/>
                </a:cxn>
                <a:cxn ang="0">
                  <a:pos x="25" y="139"/>
                </a:cxn>
                <a:cxn ang="0">
                  <a:pos x="91" y="139"/>
                </a:cxn>
                <a:cxn ang="0">
                  <a:pos x="86" y="126"/>
                </a:cxn>
                <a:cxn ang="0">
                  <a:pos x="25" y="126"/>
                </a:cxn>
                <a:cxn ang="0">
                  <a:pos x="25" y="113"/>
                </a:cxn>
                <a:cxn ang="0">
                  <a:pos x="86" y="113"/>
                </a:cxn>
                <a:cxn ang="0">
                  <a:pos x="91" y="99"/>
                </a:cxn>
                <a:cxn ang="0">
                  <a:pos x="25" y="99"/>
                </a:cxn>
                <a:cxn ang="0">
                  <a:pos x="25" y="87"/>
                </a:cxn>
                <a:cxn ang="0">
                  <a:pos x="102" y="87"/>
                </a:cxn>
                <a:cxn ang="0">
                  <a:pos x="127" y="79"/>
                </a:cxn>
                <a:cxn ang="0">
                  <a:pos x="148" y="85"/>
                </a:cxn>
                <a:cxn ang="0">
                  <a:pos x="148" y="0"/>
                </a:cxn>
                <a:cxn ang="0">
                  <a:pos x="53" y="0"/>
                </a:cxn>
                <a:cxn ang="0">
                  <a:pos x="53" y="56"/>
                </a:cxn>
                <a:cxn ang="0">
                  <a:pos x="0" y="56"/>
                </a:cxn>
                <a:cxn ang="0">
                  <a:pos x="0" y="184"/>
                </a:cxn>
                <a:cxn ang="0">
                  <a:pos x="148" y="184"/>
                </a:cxn>
                <a:cxn ang="0">
                  <a:pos x="148" y="168"/>
                </a:cxn>
                <a:cxn ang="0">
                  <a:pos x="140" y="159"/>
                </a:cxn>
                <a:cxn ang="0">
                  <a:pos x="127" y="161"/>
                </a:cxn>
                <a:cxn ang="0">
                  <a:pos x="127" y="161"/>
                </a:cxn>
                <a:cxn ang="0">
                  <a:pos x="127" y="161"/>
                </a:cxn>
              </a:cxnLst>
              <a:rect l="0" t="0" r="r" b="b"/>
              <a:pathLst>
                <a:path w="148" h="184">
                  <a:moveTo>
                    <a:pt x="127" y="161"/>
                  </a:moveTo>
                  <a:cubicBezTo>
                    <a:pt x="117" y="161"/>
                    <a:pt x="108" y="158"/>
                    <a:pt x="101" y="152"/>
                  </a:cubicBezTo>
                  <a:cubicBezTo>
                    <a:pt x="25" y="152"/>
                    <a:pt x="25" y="152"/>
                    <a:pt x="25" y="152"/>
                  </a:cubicBezTo>
                  <a:cubicBezTo>
                    <a:pt x="25" y="139"/>
                    <a:pt x="25" y="139"/>
                    <a:pt x="25" y="139"/>
                  </a:cubicBezTo>
                  <a:cubicBezTo>
                    <a:pt x="91" y="139"/>
                    <a:pt x="91" y="139"/>
                    <a:pt x="91" y="139"/>
                  </a:cubicBezTo>
                  <a:cubicBezTo>
                    <a:pt x="88" y="135"/>
                    <a:pt x="87" y="130"/>
                    <a:pt x="86" y="126"/>
                  </a:cubicBezTo>
                  <a:cubicBezTo>
                    <a:pt x="25" y="126"/>
                    <a:pt x="25" y="126"/>
                    <a:pt x="25" y="126"/>
                  </a:cubicBezTo>
                  <a:cubicBezTo>
                    <a:pt x="25" y="113"/>
                    <a:pt x="25" y="113"/>
                    <a:pt x="25" y="113"/>
                  </a:cubicBezTo>
                  <a:cubicBezTo>
                    <a:pt x="86" y="113"/>
                    <a:pt x="86" y="113"/>
                    <a:pt x="86" y="113"/>
                  </a:cubicBezTo>
                  <a:cubicBezTo>
                    <a:pt x="87" y="108"/>
                    <a:pt x="89" y="104"/>
                    <a:pt x="91" y="99"/>
                  </a:cubicBezTo>
                  <a:cubicBezTo>
                    <a:pt x="25" y="99"/>
                    <a:pt x="25" y="99"/>
                    <a:pt x="25" y="99"/>
                  </a:cubicBezTo>
                  <a:cubicBezTo>
                    <a:pt x="25" y="87"/>
                    <a:pt x="25" y="87"/>
                    <a:pt x="25" y="87"/>
                  </a:cubicBezTo>
                  <a:cubicBezTo>
                    <a:pt x="102" y="87"/>
                    <a:pt x="102" y="87"/>
                    <a:pt x="102" y="87"/>
                  </a:cubicBezTo>
                  <a:cubicBezTo>
                    <a:pt x="109" y="82"/>
                    <a:pt x="118" y="79"/>
                    <a:pt x="127" y="79"/>
                  </a:cubicBezTo>
                  <a:cubicBezTo>
                    <a:pt x="135" y="79"/>
                    <a:pt x="142" y="81"/>
                    <a:pt x="148" y="85"/>
                  </a:cubicBezTo>
                  <a:cubicBezTo>
                    <a:pt x="148" y="0"/>
                    <a:pt x="148" y="0"/>
                    <a:pt x="148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53" y="56"/>
                    <a:pt x="53" y="56"/>
                    <a:pt x="53" y="56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184"/>
                    <a:pt x="0" y="184"/>
                    <a:pt x="0" y="184"/>
                  </a:cubicBezTo>
                  <a:cubicBezTo>
                    <a:pt x="148" y="184"/>
                    <a:pt x="148" y="184"/>
                    <a:pt x="148" y="184"/>
                  </a:cubicBezTo>
                  <a:cubicBezTo>
                    <a:pt x="148" y="168"/>
                    <a:pt x="148" y="168"/>
                    <a:pt x="148" y="168"/>
                  </a:cubicBezTo>
                  <a:cubicBezTo>
                    <a:pt x="140" y="159"/>
                    <a:pt x="140" y="159"/>
                    <a:pt x="140" y="159"/>
                  </a:cubicBezTo>
                  <a:cubicBezTo>
                    <a:pt x="136" y="160"/>
                    <a:pt x="131" y="161"/>
                    <a:pt x="127" y="161"/>
                  </a:cubicBezTo>
                  <a:close/>
                  <a:moveTo>
                    <a:pt x="127" y="161"/>
                  </a:moveTo>
                  <a:cubicBezTo>
                    <a:pt x="127" y="161"/>
                    <a:pt x="127" y="161"/>
                    <a:pt x="127" y="161"/>
                  </a:cubicBez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7" name="Freeform 7"/>
            <p:cNvSpPr>
              <a:spLocks noEditPoints="1"/>
            </p:cNvSpPr>
            <p:nvPr/>
          </p:nvSpPr>
          <p:spPr bwMode="auto">
            <a:xfrm>
              <a:off x="1246188" y="293688"/>
              <a:ext cx="141288" cy="144463"/>
            </a:xfrm>
            <a:custGeom>
              <a:avLst/>
              <a:gdLst/>
              <a:ahLst/>
              <a:cxnLst>
                <a:cxn ang="0">
                  <a:pos x="89" y="0"/>
                </a:cxn>
                <a:cxn ang="0">
                  <a:pos x="0" y="91"/>
                </a:cxn>
                <a:cxn ang="0">
                  <a:pos x="89" y="91"/>
                </a:cxn>
                <a:cxn ang="0">
                  <a:pos x="89" y="0"/>
                </a:cxn>
                <a:cxn ang="0">
                  <a:pos x="89" y="0"/>
                </a:cxn>
                <a:cxn ang="0">
                  <a:pos x="89" y="0"/>
                </a:cxn>
              </a:cxnLst>
              <a:rect l="0" t="0" r="r" b="b"/>
              <a:pathLst>
                <a:path w="89" h="91">
                  <a:moveTo>
                    <a:pt x="89" y="0"/>
                  </a:moveTo>
                  <a:lnTo>
                    <a:pt x="0" y="91"/>
                  </a:lnTo>
                  <a:lnTo>
                    <a:pt x="89" y="91"/>
                  </a:lnTo>
                  <a:lnTo>
                    <a:pt x="89" y="0"/>
                  </a:lnTo>
                  <a:close/>
                  <a:moveTo>
                    <a:pt x="89" y="0"/>
                  </a:moveTo>
                  <a:lnTo>
                    <a:pt x="89" y="0"/>
                  </a:lnTo>
                  <a:close/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18" name="Freeform 8"/>
            <p:cNvSpPr>
              <a:spLocks noEditPoints="1"/>
            </p:cNvSpPr>
            <p:nvPr/>
          </p:nvSpPr>
          <p:spPr bwMode="auto">
            <a:xfrm>
              <a:off x="1246188" y="293688"/>
              <a:ext cx="141288" cy="144463"/>
            </a:xfrm>
            <a:custGeom>
              <a:avLst/>
              <a:gdLst/>
              <a:ahLst/>
              <a:cxnLst>
                <a:cxn ang="0">
                  <a:pos x="89" y="0"/>
                </a:cxn>
                <a:cxn ang="0">
                  <a:pos x="0" y="91"/>
                </a:cxn>
                <a:cxn ang="0">
                  <a:pos x="89" y="91"/>
                </a:cxn>
                <a:cxn ang="0">
                  <a:pos x="89" y="0"/>
                </a:cxn>
                <a:cxn ang="0">
                  <a:pos x="89" y="0"/>
                </a:cxn>
                <a:cxn ang="0">
                  <a:pos x="89" y="0"/>
                </a:cxn>
              </a:cxnLst>
              <a:rect l="0" t="0" r="r" b="b"/>
              <a:pathLst>
                <a:path w="89" h="91">
                  <a:moveTo>
                    <a:pt x="89" y="0"/>
                  </a:moveTo>
                  <a:lnTo>
                    <a:pt x="0" y="91"/>
                  </a:lnTo>
                  <a:lnTo>
                    <a:pt x="89" y="91"/>
                  </a:lnTo>
                  <a:lnTo>
                    <a:pt x="89" y="0"/>
                  </a:lnTo>
                  <a:moveTo>
                    <a:pt x="89" y="0"/>
                  </a:moveTo>
                  <a:lnTo>
                    <a:pt x="89" y="0"/>
                  </a:lnTo>
                </a:path>
              </a:pathLst>
            </a:custGeom>
            <a:grpFill/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endParaRPr 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</p:grpSp>
      <p:sp>
        <p:nvSpPr>
          <p:cNvPr id="19" name="圆角矩形 94"/>
          <p:cNvSpPr/>
          <p:nvPr/>
        </p:nvSpPr>
        <p:spPr>
          <a:xfrm>
            <a:off x="4472255" y="2180799"/>
            <a:ext cx="649514" cy="649514"/>
          </a:xfrm>
          <a:prstGeom prst="roundRect">
            <a:avLst/>
          </a:prstGeom>
          <a:solidFill>
            <a:srgbClr val="FFFFFF"/>
          </a:solidFill>
        </p:spPr>
        <p:txBody>
          <a:bodyPr wrap="non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latin typeface="字魂59号-创粗黑" panose="00000500000000000000" charset="-122"/>
              <a:ea typeface="字魂59号-创粗黑" panose="00000500000000000000" charset="-122"/>
              <a:cs typeface="字魂59号-创粗黑" panose="00000500000000000000" charset="-122"/>
            </a:endParaRPr>
          </a:p>
        </p:txBody>
      </p:sp>
      <p:grpSp>
        <p:nvGrpSpPr>
          <p:cNvPr id="20" name="Group 12"/>
          <p:cNvGrpSpPr>
            <a:grpSpLocks noChangeAspect="1"/>
          </p:cNvGrpSpPr>
          <p:nvPr/>
        </p:nvGrpSpPr>
        <p:grpSpPr bwMode="auto">
          <a:xfrm>
            <a:off x="4652168" y="2360048"/>
            <a:ext cx="320826" cy="291016"/>
            <a:chOff x="2535" y="1120"/>
            <a:chExt cx="635" cy="576"/>
          </a:xfrm>
          <a:solidFill>
            <a:srgbClr val="86CCCA"/>
          </a:solidFill>
        </p:grpSpPr>
        <p:sp>
          <p:nvSpPr>
            <p:cNvPr id="21" name="Freeform 13"/>
            <p:cNvSpPr/>
            <p:nvPr/>
          </p:nvSpPr>
          <p:spPr bwMode="auto">
            <a:xfrm>
              <a:off x="2535" y="1626"/>
              <a:ext cx="635" cy="70"/>
            </a:xfrm>
            <a:custGeom>
              <a:avLst/>
              <a:gdLst>
                <a:gd name="T0" fmla="*/ 136 w 136"/>
                <a:gd name="T1" fmla="*/ 7 h 15"/>
                <a:gd name="T2" fmla="*/ 128 w 136"/>
                <a:gd name="T3" fmla="*/ 15 h 15"/>
                <a:gd name="T4" fmla="*/ 8 w 136"/>
                <a:gd name="T5" fmla="*/ 15 h 15"/>
                <a:gd name="T6" fmla="*/ 0 w 136"/>
                <a:gd name="T7" fmla="*/ 7 h 15"/>
                <a:gd name="T8" fmla="*/ 0 w 136"/>
                <a:gd name="T9" fmla="*/ 7 h 15"/>
                <a:gd name="T10" fmla="*/ 8 w 136"/>
                <a:gd name="T11" fmla="*/ 0 h 15"/>
                <a:gd name="T12" fmla="*/ 128 w 136"/>
                <a:gd name="T13" fmla="*/ 0 h 15"/>
                <a:gd name="T14" fmla="*/ 136 w 136"/>
                <a:gd name="T15" fmla="*/ 7 h 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36" h="15">
                  <a:moveTo>
                    <a:pt x="136" y="7"/>
                  </a:moveTo>
                  <a:cubicBezTo>
                    <a:pt x="136" y="12"/>
                    <a:pt x="133" y="15"/>
                    <a:pt x="12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3" y="15"/>
                    <a:pt x="0" y="12"/>
                    <a:pt x="0" y="7"/>
                  </a:cubicBezTo>
                  <a:cubicBezTo>
                    <a:pt x="0" y="7"/>
                    <a:pt x="0" y="7"/>
                    <a:pt x="0" y="7"/>
                  </a:cubicBezTo>
                  <a:cubicBezTo>
                    <a:pt x="0" y="3"/>
                    <a:pt x="3" y="0"/>
                    <a:pt x="8" y="0"/>
                  </a:cubicBezTo>
                  <a:cubicBezTo>
                    <a:pt x="128" y="0"/>
                    <a:pt x="128" y="0"/>
                    <a:pt x="128" y="0"/>
                  </a:cubicBezTo>
                  <a:cubicBezTo>
                    <a:pt x="133" y="0"/>
                    <a:pt x="136" y="3"/>
                    <a:pt x="136" y="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2" name="Freeform 14"/>
            <p:cNvSpPr/>
            <p:nvPr/>
          </p:nvSpPr>
          <p:spPr bwMode="auto">
            <a:xfrm>
              <a:off x="2614" y="1369"/>
              <a:ext cx="75" cy="220"/>
            </a:xfrm>
            <a:custGeom>
              <a:avLst/>
              <a:gdLst>
                <a:gd name="T0" fmla="*/ 8 w 16"/>
                <a:gd name="T1" fmla="*/ 47 h 47"/>
                <a:gd name="T2" fmla="*/ 0 w 16"/>
                <a:gd name="T3" fmla="*/ 39 h 47"/>
                <a:gd name="T4" fmla="*/ 0 w 16"/>
                <a:gd name="T5" fmla="*/ 8 h 47"/>
                <a:gd name="T6" fmla="*/ 8 w 16"/>
                <a:gd name="T7" fmla="*/ 0 h 47"/>
                <a:gd name="T8" fmla="*/ 8 w 16"/>
                <a:gd name="T9" fmla="*/ 0 h 47"/>
                <a:gd name="T10" fmla="*/ 16 w 16"/>
                <a:gd name="T11" fmla="*/ 8 h 47"/>
                <a:gd name="T12" fmla="*/ 16 w 16"/>
                <a:gd name="T13" fmla="*/ 39 h 47"/>
                <a:gd name="T14" fmla="*/ 8 w 16"/>
                <a:gd name="T15" fmla="*/ 47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6" h="47">
                  <a:moveTo>
                    <a:pt x="8" y="47"/>
                  </a:moveTo>
                  <a:cubicBezTo>
                    <a:pt x="4" y="47"/>
                    <a:pt x="0" y="44"/>
                    <a:pt x="0" y="39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4"/>
                    <a:pt x="4" y="0"/>
                    <a:pt x="8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12" y="0"/>
                    <a:pt x="16" y="4"/>
                    <a:pt x="16" y="8"/>
                  </a:cubicBezTo>
                  <a:cubicBezTo>
                    <a:pt x="16" y="39"/>
                    <a:pt x="16" y="39"/>
                    <a:pt x="16" y="39"/>
                  </a:cubicBezTo>
                  <a:cubicBezTo>
                    <a:pt x="16" y="44"/>
                    <a:pt x="12" y="47"/>
                    <a:pt x="8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3" name="Freeform 15"/>
            <p:cNvSpPr/>
            <p:nvPr/>
          </p:nvSpPr>
          <p:spPr bwMode="auto">
            <a:xfrm>
              <a:off x="2750" y="1369"/>
              <a:ext cx="70" cy="220"/>
            </a:xfrm>
            <a:custGeom>
              <a:avLst/>
              <a:gdLst>
                <a:gd name="T0" fmla="*/ 8 w 15"/>
                <a:gd name="T1" fmla="*/ 47 h 47"/>
                <a:gd name="T2" fmla="*/ 0 w 15"/>
                <a:gd name="T3" fmla="*/ 39 h 47"/>
                <a:gd name="T4" fmla="*/ 0 w 15"/>
                <a:gd name="T5" fmla="*/ 8 h 47"/>
                <a:gd name="T6" fmla="*/ 8 w 15"/>
                <a:gd name="T7" fmla="*/ 0 h 47"/>
                <a:gd name="T8" fmla="*/ 8 w 15"/>
                <a:gd name="T9" fmla="*/ 0 h 47"/>
                <a:gd name="T10" fmla="*/ 15 w 15"/>
                <a:gd name="T11" fmla="*/ 8 h 47"/>
                <a:gd name="T12" fmla="*/ 15 w 15"/>
                <a:gd name="T13" fmla="*/ 39 h 47"/>
                <a:gd name="T14" fmla="*/ 8 w 15"/>
                <a:gd name="T15" fmla="*/ 47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5" h="47">
                  <a:moveTo>
                    <a:pt x="8" y="47"/>
                  </a:moveTo>
                  <a:cubicBezTo>
                    <a:pt x="3" y="47"/>
                    <a:pt x="0" y="44"/>
                    <a:pt x="0" y="39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4"/>
                    <a:pt x="3" y="0"/>
                    <a:pt x="8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12" y="0"/>
                    <a:pt x="15" y="4"/>
                    <a:pt x="15" y="8"/>
                  </a:cubicBezTo>
                  <a:cubicBezTo>
                    <a:pt x="15" y="39"/>
                    <a:pt x="15" y="39"/>
                    <a:pt x="15" y="39"/>
                  </a:cubicBezTo>
                  <a:cubicBezTo>
                    <a:pt x="15" y="44"/>
                    <a:pt x="12" y="47"/>
                    <a:pt x="8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4" name="Freeform 16"/>
            <p:cNvSpPr/>
            <p:nvPr/>
          </p:nvSpPr>
          <p:spPr bwMode="auto">
            <a:xfrm>
              <a:off x="2885" y="1369"/>
              <a:ext cx="70" cy="220"/>
            </a:xfrm>
            <a:custGeom>
              <a:avLst/>
              <a:gdLst>
                <a:gd name="T0" fmla="*/ 7 w 15"/>
                <a:gd name="T1" fmla="*/ 47 h 47"/>
                <a:gd name="T2" fmla="*/ 0 w 15"/>
                <a:gd name="T3" fmla="*/ 39 h 47"/>
                <a:gd name="T4" fmla="*/ 0 w 15"/>
                <a:gd name="T5" fmla="*/ 8 h 47"/>
                <a:gd name="T6" fmla="*/ 7 w 15"/>
                <a:gd name="T7" fmla="*/ 0 h 47"/>
                <a:gd name="T8" fmla="*/ 7 w 15"/>
                <a:gd name="T9" fmla="*/ 0 h 47"/>
                <a:gd name="T10" fmla="*/ 15 w 15"/>
                <a:gd name="T11" fmla="*/ 8 h 47"/>
                <a:gd name="T12" fmla="*/ 15 w 15"/>
                <a:gd name="T13" fmla="*/ 39 h 47"/>
                <a:gd name="T14" fmla="*/ 7 w 15"/>
                <a:gd name="T15" fmla="*/ 47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5" h="47">
                  <a:moveTo>
                    <a:pt x="7" y="47"/>
                  </a:moveTo>
                  <a:cubicBezTo>
                    <a:pt x="3" y="47"/>
                    <a:pt x="0" y="44"/>
                    <a:pt x="0" y="39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4"/>
                    <a:pt x="3" y="0"/>
                    <a:pt x="7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12" y="0"/>
                    <a:pt x="15" y="4"/>
                    <a:pt x="15" y="8"/>
                  </a:cubicBezTo>
                  <a:cubicBezTo>
                    <a:pt x="15" y="39"/>
                    <a:pt x="15" y="39"/>
                    <a:pt x="15" y="39"/>
                  </a:cubicBezTo>
                  <a:cubicBezTo>
                    <a:pt x="15" y="44"/>
                    <a:pt x="12" y="47"/>
                    <a:pt x="7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5" name="Freeform 17"/>
            <p:cNvSpPr/>
            <p:nvPr/>
          </p:nvSpPr>
          <p:spPr bwMode="auto">
            <a:xfrm>
              <a:off x="3016" y="1369"/>
              <a:ext cx="74" cy="220"/>
            </a:xfrm>
            <a:custGeom>
              <a:avLst/>
              <a:gdLst>
                <a:gd name="T0" fmla="*/ 8 w 16"/>
                <a:gd name="T1" fmla="*/ 47 h 47"/>
                <a:gd name="T2" fmla="*/ 0 w 16"/>
                <a:gd name="T3" fmla="*/ 39 h 47"/>
                <a:gd name="T4" fmla="*/ 0 w 16"/>
                <a:gd name="T5" fmla="*/ 8 h 47"/>
                <a:gd name="T6" fmla="*/ 8 w 16"/>
                <a:gd name="T7" fmla="*/ 0 h 47"/>
                <a:gd name="T8" fmla="*/ 8 w 16"/>
                <a:gd name="T9" fmla="*/ 0 h 47"/>
                <a:gd name="T10" fmla="*/ 16 w 16"/>
                <a:gd name="T11" fmla="*/ 8 h 47"/>
                <a:gd name="T12" fmla="*/ 16 w 16"/>
                <a:gd name="T13" fmla="*/ 39 h 47"/>
                <a:gd name="T14" fmla="*/ 8 w 16"/>
                <a:gd name="T15" fmla="*/ 47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6" h="47">
                  <a:moveTo>
                    <a:pt x="8" y="47"/>
                  </a:moveTo>
                  <a:cubicBezTo>
                    <a:pt x="4" y="47"/>
                    <a:pt x="0" y="44"/>
                    <a:pt x="0" y="39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4"/>
                    <a:pt x="4" y="0"/>
                    <a:pt x="8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12" y="0"/>
                    <a:pt x="16" y="4"/>
                    <a:pt x="16" y="8"/>
                  </a:cubicBezTo>
                  <a:cubicBezTo>
                    <a:pt x="16" y="39"/>
                    <a:pt x="16" y="39"/>
                    <a:pt x="16" y="39"/>
                  </a:cubicBezTo>
                  <a:cubicBezTo>
                    <a:pt x="16" y="44"/>
                    <a:pt x="12" y="47"/>
                    <a:pt x="8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6" name="Freeform 18"/>
            <p:cNvSpPr/>
            <p:nvPr/>
          </p:nvSpPr>
          <p:spPr bwMode="auto">
            <a:xfrm>
              <a:off x="2656" y="1120"/>
              <a:ext cx="392" cy="117"/>
            </a:xfrm>
            <a:custGeom>
              <a:avLst/>
              <a:gdLst>
                <a:gd name="T0" fmla="*/ 84 w 84"/>
                <a:gd name="T1" fmla="*/ 25 h 25"/>
                <a:gd name="T2" fmla="*/ 52 w 84"/>
                <a:gd name="T3" fmla="*/ 4 h 25"/>
                <a:gd name="T4" fmla="*/ 32 w 84"/>
                <a:gd name="T5" fmla="*/ 4 h 25"/>
                <a:gd name="T6" fmla="*/ 18 w 84"/>
                <a:gd name="T7" fmla="*/ 13 h 25"/>
                <a:gd name="T8" fmla="*/ 0 w 84"/>
                <a:gd name="T9" fmla="*/ 25 h 25"/>
                <a:gd name="T10" fmla="*/ 84 w 84"/>
                <a:gd name="T11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84" h="25">
                  <a:moveTo>
                    <a:pt x="84" y="25"/>
                  </a:moveTo>
                  <a:cubicBezTo>
                    <a:pt x="52" y="4"/>
                    <a:pt x="52" y="4"/>
                    <a:pt x="52" y="4"/>
                  </a:cubicBezTo>
                  <a:cubicBezTo>
                    <a:pt x="46" y="0"/>
                    <a:pt x="38" y="0"/>
                    <a:pt x="32" y="4"/>
                  </a:cubicBezTo>
                  <a:cubicBezTo>
                    <a:pt x="18" y="13"/>
                    <a:pt x="18" y="13"/>
                    <a:pt x="18" y="13"/>
                  </a:cubicBezTo>
                  <a:cubicBezTo>
                    <a:pt x="0" y="25"/>
                    <a:pt x="0" y="25"/>
                    <a:pt x="0" y="25"/>
                  </a:cubicBezTo>
                  <a:lnTo>
                    <a:pt x="84" y="2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  <p:sp>
          <p:nvSpPr>
            <p:cNvPr id="27" name="Freeform 19"/>
            <p:cNvSpPr/>
            <p:nvPr/>
          </p:nvSpPr>
          <p:spPr bwMode="auto">
            <a:xfrm>
              <a:off x="2572" y="1275"/>
              <a:ext cx="560" cy="75"/>
            </a:xfrm>
            <a:custGeom>
              <a:avLst/>
              <a:gdLst>
                <a:gd name="T0" fmla="*/ 120 w 120"/>
                <a:gd name="T1" fmla="*/ 8 h 16"/>
                <a:gd name="T2" fmla="*/ 112 w 120"/>
                <a:gd name="T3" fmla="*/ 16 h 16"/>
                <a:gd name="T4" fmla="*/ 8 w 120"/>
                <a:gd name="T5" fmla="*/ 16 h 16"/>
                <a:gd name="T6" fmla="*/ 0 w 120"/>
                <a:gd name="T7" fmla="*/ 8 h 16"/>
                <a:gd name="T8" fmla="*/ 0 w 120"/>
                <a:gd name="T9" fmla="*/ 8 h 16"/>
                <a:gd name="T10" fmla="*/ 8 w 120"/>
                <a:gd name="T11" fmla="*/ 0 h 16"/>
                <a:gd name="T12" fmla="*/ 112 w 120"/>
                <a:gd name="T13" fmla="*/ 0 h 16"/>
                <a:gd name="T14" fmla="*/ 120 w 120"/>
                <a:gd name="T15" fmla="*/ 8 h 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20" h="16">
                  <a:moveTo>
                    <a:pt x="120" y="8"/>
                  </a:moveTo>
                  <a:cubicBezTo>
                    <a:pt x="120" y="12"/>
                    <a:pt x="116" y="16"/>
                    <a:pt x="112" y="16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4" y="16"/>
                    <a:pt x="0" y="12"/>
                    <a:pt x="0" y="8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3"/>
                    <a:pt x="4" y="0"/>
                    <a:pt x="8" y="0"/>
                  </a:cubicBezTo>
                  <a:cubicBezTo>
                    <a:pt x="112" y="0"/>
                    <a:pt x="112" y="0"/>
                    <a:pt x="112" y="0"/>
                  </a:cubicBezTo>
                  <a:cubicBezTo>
                    <a:pt x="116" y="0"/>
                    <a:pt x="120" y="3"/>
                    <a:pt x="120" y="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zh-CN" altLang="en-US">
                <a:ea typeface="字魂59号-创粗黑" panose="00000500000000000000" charset="-122"/>
                <a:cs typeface="字魂59号-创粗黑" panose="00000500000000000000" charset="-122"/>
              </a:endParaRPr>
            </a:p>
          </p:txBody>
        </p:sp>
      </p:grpSp>
      <p:sp>
        <p:nvSpPr>
          <p:cNvPr id="28" name="矩形 27"/>
          <p:cNvSpPr/>
          <p:nvPr/>
        </p:nvSpPr>
        <p:spPr>
          <a:xfrm>
            <a:off x="5386547" y="2085249"/>
            <a:ext cx="1732053" cy="3965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20000"/>
              </a:lnSpc>
              <a:spcBef>
                <a:spcPct val="0"/>
              </a:spcBef>
            </a:pPr>
            <a:r>
              <a:rPr lang="zh-CN" altLang="en-US">
                <a:solidFill>
                  <a:srgbClr val="FFFFFF"/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rPr>
              <a:t>社会意义</a:t>
            </a:r>
          </a:p>
        </p:txBody>
      </p:sp>
      <p:cxnSp>
        <p:nvCxnSpPr>
          <p:cNvPr id="29" name="直接连接符 28"/>
          <p:cNvCxnSpPr/>
          <p:nvPr/>
        </p:nvCxnSpPr>
        <p:spPr>
          <a:xfrm>
            <a:off x="5488595" y="2551151"/>
            <a:ext cx="314325" cy="0"/>
          </a:xfrm>
          <a:prstGeom prst="line">
            <a:avLst/>
          </a:prstGeom>
          <a:ln w="28575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PA_矩形 75"/>
          <p:cNvSpPr/>
          <p:nvPr>
            <p:custDataLst>
              <p:tags r:id="rId1"/>
            </p:custDataLst>
          </p:nvPr>
        </p:nvSpPr>
        <p:spPr>
          <a:xfrm>
            <a:off x="5386547" y="2575973"/>
            <a:ext cx="5000401" cy="346249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200"/>
              </a:lnSpc>
            </a:pPr>
            <a:r>
              <a:rPr lang="zh-CN" altLang="en-US" sz="14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4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1" name="矩形 30"/>
          <p:cNvSpPr/>
          <p:nvPr/>
        </p:nvSpPr>
        <p:spPr>
          <a:xfrm>
            <a:off x="5386547" y="3224492"/>
            <a:ext cx="1732053" cy="3965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20000"/>
              </a:lnSpc>
              <a:spcBef>
                <a:spcPct val="0"/>
              </a:spcBef>
            </a:pPr>
            <a:r>
              <a:rPr lang="zh-CN" altLang="en-US">
                <a:solidFill>
                  <a:srgbClr val="FFFFFF"/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rPr>
              <a:t>经济意义</a:t>
            </a:r>
          </a:p>
        </p:txBody>
      </p:sp>
      <p:cxnSp>
        <p:nvCxnSpPr>
          <p:cNvPr id="32" name="直接连接符 31"/>
          <p:cNvCxnSpPr/>
          <p:nvPr/>
        </p:nvCxnSpPr>
        <p:spPr>
          <a:xfrm>
            <a:off x="5488595" y="3690394"/>
            <a:ext cx="314325" cy="0"/>
          </a:xfrm>
          <a:prstGeom prst="line">
            <a:avLst/>
          </a:prstGeom>
          <a:ln w="28575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PA_矩形 75"/>
          <p:cNvSpPr/>
          <p:nvPr>
            <p:custDataLst>
              <p:tags r:id="rId2"/>
            </p:custDataLst>
          </p:nvPr>
        </p:nvSpPr>
        <p:spPr>
          <a:xfrm>
            <a:off x="5386547" y="3715216"/>
            <a:ext cx="5000401" cy="346249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200"/>
              </a:lnSpc>
            </a:pPr>
            <a:r>
              <a:rPr lang="zh-CN" altLang="en-US" sz="14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4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4" name="矩形 33"/>
          <p:cNvSpPr/>
          <p:nvPr/>
        </p:nvSpPr>
        <p:spPr>
          <a:xfrm>
            <a:off x="5386547" y="4367702"/>
            <a:ext cx="1732053" cy="3965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20000"/>
              </a:lnSpc>
              <a:spcBef>
                <a:spcPct val="0"/>
              </a:spcBef>
            </a:pPr>
            <a:r>
              <a:rPr lang="zh-CN" altLang="en-US">
                <a:solidFill>
                  <a:srgbClr val="FFFFFF"/>
                </a:solidFill>
                <a:latin typeface="字魂59号-创粗黑" panose="00000500000000000000" charset="-122"/>
                <a:ea typeface="字魂59号-创粗黑" panose="00000500000000000000" charset="-122"/>
                <a:cs typeface="字魂59号-创粗黑" panose="00000500000000000000" charset="-122"/>
              </a:rPr>
              <a:t>人文意义</a:t>
            </a:r>
          </a:p>
        </p:txBody>
      </p:sp>
      <p:cxnSp>
        <p:nvCxnSpPr>
          <p:cNvPr id="35" name="直接连接符 34"/>
          <p:cNvCxnSpPr/>
          <p:nvPr/>
        </p:nvCxnSpPr>
        <p:spPr>
          <a:xfrm>
            <a:off x="5488595" y="4833604"/>
            <a:ext cx="314325" cy="0"/>
          </a:xfrm>
          <a:prstGeom prst="line">
            <a:avLst/>
          </a:prstGeom>
          <a:ln w="28575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" name="PA_矩形 75"/>
          <p:cNvSpPr/>
          <p:nvPr>
            <p:custDataLst>
              <p:tags r:id="rId3"/>
            </p:custDataLst>
          </p:nvPr>
        </p:nvSpPr>
        <p:spPr>
          <a:xfrm>
            <a:off x="5386547" y="4858426"/>
            <a:ext cx="5000401" cy="346249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200"/>
              </a:lnSpc>
            </a:pPr>
            <a:r>
              <a:rPr lang="zh-CN" altLang="en-US" sz="14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4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3" dur="1000" fill="hold"/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4" dur="1000" fill="hold"/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8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7" dur="1000" fill="hold"/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8" dur="1000" fill="hold"/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8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1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2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4" grpId="0" bldLvl="0" animBg="1"/>
          <p:bldP spid="5" grpId="0" animBg="1"/>
          <p:bldP spid="13" grpId="0" animBg="1"/>
          <p:bldP spid="19" grpId="0" animBg="1"/>
          <p:bldP spid="28" grpId="0"/>
          <p:bldP spid="30" grpId="0"/>
          <p:bldP spid="31" grpId="0"/>
          <p:bldP spid="33" grpId="0"/>
          <p:bldP spid="34" grpId="0"/>
          <p:bldP spid="36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3" dur="1000" fill="hold"/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4" dur="1000" fill="hold"/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8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1000" fill="hold"/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8" dur="1000" fill="hold"/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8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1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2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4" grpId="0" bldLvl="0" animBg="1"/>
          <p:bldP spid="5" grpId="0" animBg="1"/>
          <p:bldP spid="13" grpId="0" animBg="1"/>
          <p:bldP spid="19" grpId="0" animBg="1"/>
          <p:bldP spid="28" grpId="0"/>
          <p:bldP spid="30" grpId="0"/>
          <p:bldP spid="31" grpId="0"/>
          <p:bldP spid="33" grpId="0"/>
          <p:bldP spid="34" grpId="0"/>
          <p:bldP spid="36" grpId="0"/>
        </p:bldLst>
      </p:timing>
    </mc:Fallback>
  </mc:AlternateContent>
</p:sld>
</file>

<file path=ppt/slides/slide7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主要创新点</a:t>
            </a:r>
          </a:p>
        </p:txBody>
      </p:sp>
      <p:grpSp>
        <p:nvGrpSpPr>
          <p:cNvPr id="3" name="f0bc4efe-9a6f-40e6-a336-8dc407d122e5" descr="本素材由iSlide™ 提供&#10;iSlide™尊重知识产权并注重保护用户享有的各项权利。郑重提醒您：&#10;iSlide™插件中提供的任何信息内容的所有权、知识产权归其原始权利人或权利受让人所有，您免费/购买获得的是信息内容的使用权，并受下述条款的约束；&#10;1. 您仅可以个人非商业用途使用该等信息内容，不可将信息内容的全部或部分用于出售，或以出租、出借、转让、分销、发布等其他任何方式供他人使用；&#10;2. 禁止在接入互联网或移动互联网的任何网站、平台、应用或程序上以任何方式为他人提供iSlide™插件资源内容的下载。&#10;The resource is supplied by iSlide™.&#10;iSlide™ respects all intellectual property rights and protects all the rights its users acquired.Solemnly remind you:&#10;The ownership and intellectual property of the resources supplied in iSlide Add-in belongs to its owner or the assignee of this ownership.you only acquired the usage of the resources supplied in iSlide Add-in, as well as respected the following restrain terms:&#10;1.You are only allowed to use such resource for personal and non-commercial aim, not allowed to use such resource or part of it for the sale; or rent, lend, transfer to others; or distribution or release it in any way.&#10;2.You are not permitted to provide the resource of iSlide Add-in in any website, platform, application access to the Internet or mobile Internet." title="iSlide™ 版权声明  COPYRIGHT NOTICE"/>
          <p:cNvGrpSpPr>
            <a:grpSpLocks noChangeAspect="1"/>
          </p:cNvGrpSpPr>
          <p:nvPr>
            <p:custDataLst>
              <p:tags r:id="rId1"/>
            </p:custDataLst>
          </p:nvPr>
        </p:nvGrpSpPr>
        <p:grpSpPr>
          <a:xfrm>
            <a:off x="719894" y="2127046"/>
            <a:ext cx="10752212" cy="2374454"/>
            <a:chOff x="526595" y="2427423"/>
            <a:chExt cx="10916669" cy="2410771"/>
          </a:xfrm>
        </p:grpSpPr>
        <p:grpSp>
          <p:nvGrpSpPr>
            <p:cNvPr id="4" name="ïşḻîdé"/>
            <p:cNvGrpSpPr/>
            <p:nvPr/>
          </p:nvGrpSpPr>
          <p:grpSpPr>
            <a:xfrm>
              <a:off x="526595" y="2427423"/>
              <a:ext cx="2764592" cy="2410771"/>
              <a:chOff x="526595" y="2427423"/>
              <a:chExt cx="2764592" cy="2410771"/>
            </a:xfrm>
          </p:grpSpPr>
          <p:sp>
            <p:nvSpPr>
              <p:cNvPr id="31" name="íšľíďe"/>
              <p:cNvSpPr/>
              <p:nvPr/>
            </p:nvSpPr>
            <p:spPr>
              <a:xfrm flipH="1">
                <a:off x="526595" y="2427423"/>
                <a:ext cx="2764592" cy="1622805"/>
              </a:xfrm>
              <a:prstGeom prst="homePlate">
                <a:avLst/>
              </a:prstGeom>
              <a:solidFill>
                <a:srgbClr val="86CCCA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32" name="işlîdé"/>
              <p:cNvGrpSpPr/>
              <p:nvPr/>
            </p:nvGrpSpPr>
            <p:grpSpPr>
              <a:xfrm>
                <a:off x="720070" y="2549993"/>
                <a:ext cx="2407615" cy="2288201"/>
                <a:chOff x="720070" y="2549993"/>
                <a:chExt cx="2407615" cy="2288201"/>
              </a:xfrm>
            </p:grpSpPr>
            <p:sp>
              <p:nvSpPr>
                <p:cNvPr id="33" name="ïṩļîḋe"/>
                <p:cNvSpPr txBox="1"/>
                <p:nvPr/>
              </p:nvSpPr>
              <p:spPr>
                <a:xfrm>
                  <a:off x="720070" y="3303758"/>
                  <a:ext cx="2407615" cy="531294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r" defTabSz="913765">
                    <a:lnSpc>
                      <a:spcPct val="120000"/>
                    </a:lnSpc>
                    <a:defRPr/>
                  </a:pP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34" name="ïŝḻïḍe"/>
                <p:cNvSpPr/>
                <p:nvPr/>
              </p:nvSpPr>
              <p:spPr>
                <a:xfrm>
                  <a:off x="720070" y="3081869"/>
                  <a:ext cx="2407615" cy="221889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92500" lnSpcReduction="1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  <p:sp>
              <p:nvSpPr>
                <p:cNvPr id="35" name="îŝḷïḋè"/>
                <p:cNvSpPr>
                  <a:spLocks noChangeAspect="1"/>
                </p:cNvSpPr>
                <p:nvPr/>
              </p:nvSpPr>
              <p:spPr bwMode="auto">
                <a:xfrm>
                  <a:off x="2745403" y="2549993"/>
                  <a:ext cx="382282" cy="432120"/>
                </a:xfrm>
                <a:custGeom>
                  <a:avLst/>
                  <a:gdLst>
                    <a:gd name="connsiteX0" fmla="*/ 79065 w 268312"/>
                    <a:gd name="connsiteY0" fmla="*/ 303213 h 336550"/>
                    <a:gd name="connsiteX1" fmla="*/ 69850 w 268312"/>
                    <a:gd name="connsiteY1" fmla="*/ 311945 h 336550"/>
                    <a:gd name="connsiteX2" fmla="*/ 79065 w 268312"/>
                    <a:gd name="connsiteY2" fmla="*/ 320676 h 336550"/>
                    <a:gd name="connsiteX3" fmla="*/ 114610 w 268312"/>
                    <a:gd name="connsiteY3" fmla="*/ 320676 h 336550"/>
                    <a:gd name="connsiteX4" fmla="*/ 123825 w 268312"/>
                    <a:gd name="connsiteY4" fmla="*/ 311945 h 336550"/>
                    <a:gd name="connsiteX5" fmla="*/ 114610 w 268312"/>
                    <a:gd name="connsiteY5" fmla="*/ 303213 h 336550"/>
                    <a:gd name="connsiteX6" fmla="*/ 79065 w 268312"/>
                    <a:gd name="connsiteY6" fmla="*/ 303213 h 336550"/>
                    <a:gd name="connsiteX7" fmla="*/ 184235 w 268312"/>
                    <a:gd name="connsiteY7" fmla="*/ 119063 h 336550"/>
                    <a:gd name="connsiteX8" fmla="*/ 181644 w 268312"/>
                    <a:gd name="connsiteY8" fmla="*/ 121725 h 336550"/>
                    <a:gd name="connsiteX9" fmla="*/ 181644 w 268312"/>
                    <a:gd name="connsiteY9" fmla="*/ 125717 h 336550"/>
                    <a:gd name="connsiteX10" fmla="*/ 177759 w 268312"/>
                    <a:gd name="connsiteY10" fmla="*/ 131039 h 336550"/>
                    <a:gd name="connsiteX11" fmla="*/ 164808 w 268312"/>
                    <a:gd name="connsiteY11" fmla="*/ 148339 h 336550"/>
                    <a:gd name="connsiteX12" fmla="*/ 175169 w 268312"/>
                    <a:gd name="connsiteY12" fmla="*/ 165638 h 336550"/>
                    <a:gd name="connsiteX13" fmla="*/ 186825 w 268312"/>
                    <a:gd name="connsiteY13" fmla="*/ 170961 h 336550"/>
                    <a:gd name="connsiteX14" fmla="*/ 192005 w 268312"/>
                    <a:gd name="connsiteY14" fmla="*/ 173622 h 336550"/>
                    <a:gd name="connsiteX15" fmla="*/ 190710 w 268312"/>
                    <a:gd name="connsiteY15" fmla="*/ 185598 h 336550"/>
                    <a:gd name="connsiteX16" fmla="*/ 181644 w 268312"/>
                    <a:gd name="connsiteY16" fmla="*/ 186929 h 336550"/>
                    <a:gd name="connsiteX17" fmla="*/ 169989 w 268312"/>
                    <a:gd name="connsiteY17" fmla="*/ 182937 h 336550"/>
                    <a:gd name="connsiteX18" fmla="*/ 166103 w 268312"/>
                    <a:gd name="connsiteY18" fmla="*/ 184268 h 336550"/>
                    <a:gd name="connsiteX19" fmla="*/ 164808 w 268312"/>
                    <a:gd name="connsiteY19" fmla="*/ 190921 h 336550"/>
                    <a:gd name="connsiteX20" fmla="*/ 166103 w 268312"/>
                    <a:gd name="connsiteY20" fmla="*/ 196244 h 336550"/>
                    <a:gd name="connsiteX21" fmla="*/ 177759 w 268312"/>
                    <a:gd name="connsiteY21" fmla="*/ 198905 h 336550"/>
                    <a:gd name="connsiteX22" fmla="*/ 180349 w 268312"/>
                    <a:gd name="connsiteY22" fmla="*/ 202898 h 336550"/>
                    <a:gd name="connsiteX23" fmla="*/ 180349 w 268312"/>
                    <a:gd name="connsiteY23" fmla="*/ 206890 h 336550"/>
                    <a:gd name="connsiteX24" fmla="*/ 182939 w 268312"/>
                    <a:gd name="connsiteY24" fmla="*/ 209551 h 336550"/>
                    <a:gd name="connsiteX25" fmla="*/ 189415 w 268312"/>
                    <a:gd name="connsiteY25" fmla="*/ 209551 h 336550"/>
                    <a:gd name="connsiteX26" fmla="*/ 192005 w 268312"/>
                    <a:gd name="connsiteY26" fmla="*/ 206890 h 336550"/>
                    <a:gd name="connsiteX27" fmla="*/ 192005 w 268312"/>
                    <a:gd name="connsiteY27" fmla="*/ 201567 h 336550"/>
                    <a:gd name="connsiteX28" fmla="*/ 194595 w 268312"/>
                    <a:gd name="connsiteY28" fmla="*/ 197575 h 336550"/>
                    <a:gd name="connsiteX29" fmla="*/ 204956 w 268312"/>
                    <a:gd name="connsiteY29" fmla="*/ 190921 h 336550"/>
                    <a:gd name="connsiteX30" fmla="*/ 199775 w 268312"/>
                    <a:gd name="connsiteY30" fmla="*/ 160315 h 336550"/>
                    <a:gd name="connsiteX31" fmla="*/ 188120 w 268312"/>
                    <a:gd name="connsiteY31" fmla="*/ 154992 h 336550"/>
                    <a:gd name="connsiteX32" fmla="*/ 182939 w 268312"/>
                    <a:gd name="connsiteY32" fmla="*/ 152331 h 336550"/>
                    <a:gd name="connsiteX33" fmla="*/ 184235 w 268312"/>
                    <a:gd name="connsiteY33" fmla="*/ 141685 h 336550"/>
                    <a:gd name="connsiteX34" fmla="*/ 188120 w 268312"/>
                    <a:gd name="connsiteY34" fmla="*/ 141685 h 336550"/>
                    <a:gd name="connsiteX35" fmla="*/ 201071 w 268312"/>
                    <a:gd name="connsiteY35" fmla="*/ 144347 h 336550"/>
                    <a:gd name="connsiteX36" fmla="*/ 204956 w 268312"/>
                    <a:gd name="connsiteY36" fmla="*/ 143016 h 336550"/>
                    <a:gd name="connsiteX37" fmla="*/ 207546 w 268312"/>
                    <a:gd name="connsiteY37" fmla="*/ 135032 h 336550"/>
                    <a:gd name="connsiteX38" fmla="*/ 204956 w 268312"/>
                    <a:gd name="connsiteY38" fmla="*/ 132370 h 336550"/>
                    <a:gd name="connsiteX39" fmla="*/ 197185 w 268312"/>
                    <a:gd name="connsiteY39" fmla="*/ 129709 h 336550"/>
                    <a:gd name="connsiteX40" fmla="*/ 193300 w 268312"/>
                    <a:gd name="connsiteY40" fmla="*/ 124386 h 336550"/>
                    <a:gd name="connsiteX41" fmla="*/ 186825 w 268312"/>
                    <a:gd name="connsiteY41" fmla="*/ 119063 h 336550"/>
                    <a:gd name="connsiteX42" fmla="*/ 184235 w 268312"/>
                    <a:gd name="connsiteY42" fmla="*/ 119063 h 336550"/>
                    <a:gd name="connsiteX43" fmla="*/ 187192 w 268312"/>
                    <a:gd name="connsiteY43" fmla="*/ 84090 h 336550"/>
                    <a:gd name="connsiteX44" fmla="*/ 244570 w 268312"/>
                    <a:gd name="connsiteY44" fmla="*/ 107760 h 336550"/>
                    <a:gd name="connsiteX45" fmla="*/ 244570 w 268312"/>
                    <a:gd name="connsiteY45" fmla="*/ 222168 h 336550"/>
                    <a:gd name="connsiteX46" fmla="*/ 145642 w 268312"/>
                    <a:gd name="connsiteY46" fmla="*/ 234003 h 336550"/>
                    <a:gd name="connsiteX47" fmla="*/ 111347 w 268312"/>
                    <a:gd name="connsiteY47" fmla="*/ 243208 h 336550"/>
                    <a:gd name="connsiteX48" fmla="*/ 110028 w 268312"/>
                    <a:gd name="connsiteY48" fmla="*/ 237948 h 336550"/>
                    <a:gd name="connsiteX49" fmla="*/ 127175 w 268312"/>
                    <a:gd name="connsiteY49" fmla="*/ 218223 h 336550"/>
                    <a:gd name="connsiteX50" fmla="*/ 125856 w 268312"/>
                    <a:gd name="connsiteY50" fmla="*/ 218223 h 336550"/>
                    <a:gd name="connsiteX51" fmla="*/ 129813 w 268312"/>
                    <a:gd name="connsiteY51" fmla="*/ 107760 h 336550"/>
                    <a:gd name="connsiteX52" fmla="*/ 187192 w 268312"/>
                    <a:gd name="connsiteY52" fmla="*/ 84090 h 336550"/>
                    <a:gd name="connsiteX53" fmla="*/ 36992 w 268312"/>
                    <a:gd name="connsiteY53" fmla="*/ 0 h 336550"/>
                    <a:gd name="connsiteX54" fmla="*/ 161179 w 268312"/>
                    <a:gd name="connsiteY54" fmla="*/ 0 h 336550"/>
                    <a:gd name="connsiteX55" fmla="*/ 196850 w 268312"/>
                    <a:gd name="connsiteY55" fmla="*/ 36810 h 336550"/>
                    <a:gd name="connsiteX56" fmla="*/ 196850 w 268312"/>
                    <a:gd name="connsiteY56" fmla="*/ 67047 h 336550"/>
                    <a:gd name="connsiteX57" fmla="*/ 187602 w 268312"/>
                    <a:gd name="connsiteY57" fmla="*/ 67047 h 336550"/>
                    <a:gd name="connsiteX58" fmla="*/ 178354 w 268312"/>
                    <a:gd name="connsiteY58" fmla="*/ 67047 h 336550"/>
                    <a:gd name="connsiteX59" fmla="*/ 178354 w 268312"/>
                    <a:gd name="connsiteY59" fmla="*/ 60474 h 336550"/>
                    <a:gd name="connsiteX60" fmla="*/ 178354 w 268312"/>
                    <a:gd name="connsiteY60" fmla="*/ 59159 h 336550"/>
                    <a:gd name="connsiteX61" fmla="*/ 169106 w 268312"/>
                    <a:gd name="connsiteY61" fmla="*/ 48642 h 336550"/>
                    <a:gd name="connsiteX62" fmla="*/ 29065 w 268312"/>
                    <a:gd name="connsiteY62" fmla="*/ 48642 h 336550"/>
                    <a:gd name="connsiteX63" fmla="*/ 19817 w 268312"/>
                    <a:gd name="connsiteY63" fmla="*/ 59159 h 336550"/>
                    <a:gd name="connsiteX64" fmla="*/ 19817 w 268312"/>
                    <a:gd name="connsiteY64" fmla="*/ 278706 h 336550"/>
                    <a:gd name="connsiteX65" fmla="*/ 29065 w 268312"/>
                    <a:gd name="connsiteY65" fmla="*/ 287908 h 336550"/>
                    <a:gd name="connsiteX66" fmla="*/ 169106 w 268312"/>
                    <a:gd name="connsiteY66" fmla="*/ 287908 h 336550"/>
                    <a:gd name="connsiteX67" fmla="*/ 178354 w 268312"/>
                    <a:gd name="connsiteY67" fmla="*/ 278706 h 336550"/>
                    <a:gd name="connsiteX68" fmla="*/ 178354 w 268312"/>
                    <a:gd name="connsiteY68" fmla="*/ 261615 h 336550"/>
                    <a:gd name="connsiteX69" fmla="*/ 187602 w 268312"/>
                    <a:gd name="connsiteY69" fmla="*/ 262930 h 336550"/>
                    <a:gd name="connsiteX70" fmla="*/ 196850 w 268312"/>
                    <a:gd name="connsiteY70" fmla="*/ 261615 h 336550"/>
                    <a:gd name="connsiteX71" fmla="*/ 196850 w 268312"/>
                    <a:gd name="connsiteY71" fmla="*/ 299740 h 336550"/>
                    <a:gd name="connsiteX72" fmla="*/ 161179 w 268312"/>
                    <a:gd name="connsiteY72" fmla="*/ 336550 h 336550"/>
                    <a:gd name="connsiteX73" fmla="*/ 36992 w 268312"/>
                    <a:gd name="connsiteY73" fmla="*/ 336550 h 336550"/>
                    <a:gd name="connsiteX74" fmla="*/ 0 w 268312"/>
                    <a:gd name="connsiteY74" fmla="*/ 299740 h 336550"/>
                    <a:gd name="connsiteX75" fmla="*/ 0 w 268312"/>
                    <a:gd name="connsiteY75" fmla="*/ 36810 h 336550"/>
                    <a:gd name="connsiteX76" fmla="*/ 36992 w 268312"/>
                    <a:gd name="connsiteY76" fmla="*/ 0 h 3365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  <a:cxn ang="0">
                      <a:pos x="connsiteX32" y="connsiteY32"/>
                    </a:cxn>
                    <a:cxn ang="0">
                      <a:pos x="connsiteX33" y="connsiteY33"/>
                    </a:cxn>
                    <a:cxn ang="0">
                      <a:pos x="connsiteX34" y="connsiteY34"/>
                    </a:cxn>
                    <a:cxn ang="0">
                      <a:pos x="connsiteX35" y="connsiteY35"/>
                    </a:cxn>
                    <a:cxn ang="0">
                      <a:pos x="connsiteX36" y="connsiteY36"/>
                    </a:cxn>
                    <a:cxn ang="0">
                      <a:pos x="connsiteX37" y="connsiteY37"/>
                    </a:cxn>
                    <a:cxn ang="0">
                      <a:pos x="connsiteX38" y="connsiteY38"/>
                    </a:cxn>
                    <a:cxn ang="0">
                      <a:pos x="connsiteX39" y="connsiteY39"/>
                    </a:cxn>
                    <a:cxn ang="0">
                      <a:pos x="connsiteX40" y="connsiteY40"/>
                    </a:cxn>
                    <a:cxn ang="0">
                      <a:pos x="connsiteX41" y="connsiteY41"/>
                    </a:cxn>
                    <a:cxn ang="0">
                      <a:pos x="connsiteX42" y="connsiteY42"/>
                    </a:cxn>
                    <a:cxn ang="0">
                      <a:pos x="connsiteX43" y="connsiteY43"/>
                    </a:cxn>
                    <a:cxn ang="0">
                      <a:pos x="connsiteX44" y="connsiteY44"/>
                    </a:cxn>
                    <a:cxn ang="0">
                      <a:pos x="connsiteX45" y="connsiteY45"/>
                    </a:cxn>
                    <a:cxn ang="0">
                      <a:pos x="connsiteX46" y="connsiteY46"/>
                    </a:cxn>
                    <a:cxn ang="0">
                      <a:pos x="connsiteX47" y="connsiteY47"/>
                    </a:cxn>
                    <a:cxn ang="0">
                      <a:pos x="connsiteX48" y="connsiteY48"/>
                    </a:cxn>
                    <a:cxn ang="0">
                      <a:pos x="connsiteX49" y="connsiteY49"/>
                    </a:cxn>
                    <a:cxn ang="0">
                      <a:pos x="connsiteX50" y="connsiteY50"/>
                    </a:cxn>
                    <a:cxn ang="0">
                      <a:pos x="connsiteX51" y="connsiteY51"/>
                    </a:cxn>
                    <a:cxn ang="0">
                      <a:pos x="connsiteX52" y="connsiteY52"/>
                    </a:cxn>
                    <a:cxn ang="0">
                      <a:pos x="connsiteX53" y="connsiteY53"/>
                    </a:cxn>
                    <a:cxn ang="0">
                      <a:pos x="connsiteX54" y="connsiteY54"/>
                    </a:cxn>
                    <a:cxn ang="0">
                      <a:pos x="connsiteX55" y="connsiteY55"/>
                    </a:cxn>
                    <a:cxn ang="0">
                      <a:pos x="connsiteX56" y="connsiteY56"/>
                    </a:cxn>
                    <a:cxn ang="0">
                      <a:pos x="connsiteX57" y="connsiteY57"/>
                    </a:cxn>
                    <a:cxn ang="0">
                      <a:pos x="connsiteX58" y="connsiteY58"/>
                    </a:cxn>
                    <a:cxn ang="0">
                      <a:pos x="connsiteX59" y="connsiteY59"/>
                    </a:cxn>
                    <a:cxn ang="0">
                      <a:pos x="connsiteX60" y="connsiteY60"/>
                    </a:cxn>
                    <a:cxn ang="0">
                      <a:pos x="connsiteX61" y="connsiteY61"/>
                    </a:cxn>
                    <a:cxn ang="0">
                      <a:pos x="connsiteX62" y="connsiteY62"/>
                    </a:cxn>
                    <a:cxn ang="0">
                      <a:pos x="connsiteX63" y="connsiteY63"/>
                    </a:cxn>
                    <a:cxn ang="0">
                      <a:pos x="connsiteX64" y="connsiteY64"/>
                    </a:cxn>
                    <a:cxn ang="0">
                      <a:pos x="connsiteX65" y="connsiteY65"/>
                    </a:cxn>
                    <a:cxn ang="0">
                      <a:pos x="connsiteX66" y="connsiteY66"/>
                    </a:cxn>
                    <a:cxn ang="0">
                      <a:pos x="connsiteX67" y="connsiteY67"/>
                    </a:cxn>
                    <a:cxn ang="0">
                      <a:pos x="connsiteX68" y="connsiteY68"/>
                    </a:cxn>
                    <a:cxn ang="0">
                      <a:pos x="connsiteX69" y="connsiteY69"/>
                    </a:cxn>
                    <a:cxn ang="0">
                      <a:pos x="connsiteX70" y="connsiteY70"/>
                    </a:cxn>
                    <a:cxn ang="0">
                      <a:pos x="connsiteX71" y="connsiteY71"/>
                    </a:cxn>
                    <a:cxn ang="0">
                      <a:pos x="connsiteX72" y="connsiteY72"/>
                    </a:cxn>
                    <a:cxn ang="0">
                      <a:pos x="connsiteX73" y="connsiteY73"/>
                    </a:cxn>
                    <a:cxn ang="0">
                      <a:pos x="connsiteX74" y="connsiteY74"/>
                    </a:cxn>
                    <a:cxn ang="0">
                      <a:pos x="connsiteX75" y="connsiteY75"/>
                    </a:cxn>
                    <a:cxn ang="0">
                      <a:pos x="connsiteX76" y="connsiteY76"/>
                    </a:cxn>
                  </a:cxnLst>
                  <a:rect l="l" t="t" r="r" b="b"/>
                  <a:pathLst>
                    <a:path w="268312" h="336550">
                      <a:moveTo>
                        <a:pt x="79065" y="303213"/>
                      </a:moveTo>
                      <a:cubicBezTo>
                        <a:pt x="73799" y="303213"/>
                        <a:pt x="69850" y="306955"/>
                        <a:pt x="69850" y="311945"/>
                      </a:cubicBezTo>
                      <a:cubicBezTo>
                        <a:pt x="69850" y="316934"/>
                        <a:pt x="73799" y="320676"/>
                        <a:pt x="79065" y="320676"/>
                      </a:cubicBezTo>
                      <a:cubicBezTo>
                        <a:pt x="79065" y="320676"/>
                        <a:pt x="79065" y="320676"/>
                        <a:pt x="114610" y="320676"/>
                      </a:cubicBezTo>
                      <a:cubicBezTo>
                        <a:pt x="119875" y="320676"/>
                        <a:pt x="123825" y="316934"/>
                        <a:pt x="123825" y="311945"/>
                      </a:cubicBezTo>
                      <a:cubicBezTo>
                        <a:pt x="123825" y="306955"/>
                        <a:pt x="119875" y="303213"/>
                        <a:pt x="114610" y="303213"/>
                      </a:cubicBezTo>
                      <a:cubicBezTo>
                        <a:pt x="114610" y="303213"/>
                        <a:pt x="114610" y="303213"/>
                        <a:pt x="79065" y="303213"/>
                      </a:cubicBezTo>
                      <a:close/>
                      <a:moveTo>
                        <a:pt x="184235" y="119063"/>
                      </a:moveTo>
                      <a:cubicBezTo>
                        <a:pt x="181644" y="119063"/>
                        <a:pt x="181644" y="119063"/>
                        <a:pt x="181644" y="121725"/>
                      </a:cubicBezTo>
                      <a:cubicBezTo>
                        <a:pt x="181644" y="121725"/>
                        <a:pt x="181644" y="121725"/>
                        <a:pt x="181644" y="125717"/>
                      </a:cubicBezTo>
                      <a:cubicBezTo>
                        <a:pt x="181644" y="129709"/>
                        <a:pt x="181644" y="129709"/>
                        <a:pt x="177759" y="131039"/>
                      </a:cubicBezTo>
                      <a:cubicBezTo>
                        <a:pt x="169989" y="133701"/>
                        <a:pt x="164808" y="139024"/>
                        <a:pt x="164808" y="148339"/>
                      </a:cubicBezTo>
                      <a:cubicBezTo>
                        <a:pt x="164808" y="156323"/>
                        <a:pt x="168694" y="161646"/>
                        <a:pt x="175169" y="165638"/>
                      </a:cubicBezTo>
                      <a:cubicBezTo>
                        <a:pt x="179054" y="168299"/>
                        <a:pt x="182939" y="169630"/>
                        <a:pt x="186825" y="170961"/>
                      </a:cubicBezTo>
                      <a:cubicBezTo>
                        <a:pt x="188120" y="172291"/>
                        <a:pt x="190710" y="172291"/>
                        <a:pt x="192005" y="173622"/>
                      </a:cubicBezTo>
                      <a:cubicBezTo>
                        <a:pt x="195890" y="177614"/>
                        <a:pt x="194595" y="182937"/>
                        <a:pt x="190710" y="185598"/>
                      </a:cubicBezTo>
                      <a:cubicBezTo>
                        <a:pt x="188120" y="186929"/>
                        <a:pt x="184235" y="186929"/>
                        <a:pt x="181644" y="186929"/>
                      </a:cubicBezTo>
                      <a:cubicBezTo>
                        <a:pt x="177759" y="185598"/>
                        <a:pt x="173874" y="184268"/>
                        <a:pt x="169989" y="182937"/>
                      </a:cubicBezTo>
                      <a:cubicBezTo>
                        <a:pt x="167398" y="181606"/>
                        <a:pt x="167398" y="181606"/>
                        <a:pt x="166103" y="184268"/>
                      </a:cubicBezTo>
                      <a:cubicBezTo>
                        <a:pt x="166103" y="186929"/>
                        <a:pt x="164808" y="188260"/>
                        <a:pt x="164808" y="190921"/>
                      </a:cubicBezTo>
                      <a:cubicBezTo>
                        <a:pt x="163513" y="193583"/>
                        <a:pt x="163513" y="194913"/>
                        <a:pt x="166103" y="196244"/>
                      </a:cubicBezTo>
                      <a:cubicBezTo>
                        <a:pt x="169989" y="197575"/>
                        <a:pt x="173874" y="198905"/>
                        <a:pt x="177759" y="198905"/>
                      </a:cubicBezTo>
                      <a:cubicBezTo>
                        <a:pt x="180349" y="198905"/>
                        <a:pt x="180349" y="198905"/>
                        <a:pt x="180349" y="202898"/>
                      </a:cubicBezTo>
                      <a:cubicBezTo>
                        <a:pt x="180349" y="204228"/>
                        <a:pt x="180349" y="205559"/>
                        <a:pt x="180349" y="206890"/>
                      </a:cubicBezTo>
                      <a:cubicBezTo>
                        <a:pt x="180349" y="208220"/>
                        <a:pt x="181644" y="209551"/>
                        <a:pt x="182939" y="209551"/>
                      </a:cubicBezTo>
                      <a:cubicBezTo>
                        <a:pt x="185530" y="209551"/>
                        <a:pt x="188120" y="209551"/>
                        <a:pt x="189415" y="209551"/>
                      </a:cubicBezTo>
                      <a:cubicBezTo>
                        <a:pt x="190710" y="209551"/>
                        <a:pt x="192005" y="208220"/>
                        <a:pt x="192005" y="206890"/>
                      </a:cubicBezTo>
                      <a:cubicBezTo>
                        <a:pt x="192005" y="205559"/>
                        <a:pt x="192005" y="202898"/>
                        <a:pt x="192005" y="201567"/>
                      </a:cubicBezTo>
                      <a:cubicBezTo>
                        <a:pt x="192005" y="198905"/>
                        <a:pt x="193300" y="198905"/>
                        <a:pt x="194595" y="197575"/>
                      </a:cubicBezTo>
                      <a:cubicBezTo>
                        <a:pt x="198480" y="196244"/>
                        <a:pt x="202366" y="193583"/>
                        <a:pt x="204956" y="190921"/>
                      </a:cubicBezTo>
                      <a:cubicBezTo>
                        <a:pt x="212726" y="180276"/>
                        <a:pt x="210136" y="166969"/>
                        <a:pt x="199775" y="160315"/>
                      </a:cubicBezTo>
                      <a:cubicBezTo>
                        <a:pt x="195890" y="157654"/>
                        <a:pt x="192005" y="156323"/>
                        <a:pt x="188120" y="154992"/>
                      </a:cubicBezTo>
                      <a:cubicBezTo>
                        <a:pt x="186825" y="153661"/>
                        <a:pt x="184235" y="153661"/>
                        <a:pt x="182939" y="152331"/>
                      </a:cubicBezTo>
                      <a:cubicBezTo>
                        <a:pt x="179054" y="148339"/>
                        <a:pt x="180349" y="144347"/>
                        <a:pt x="184235" y="141685"/>
                      </a:cubicBezTo>
                      <a:cubicBezTo>
                        <a:pt x="185530" y="141685"/>
                        <a:pt x="186825" y="141685"/>
                        <a:pt x="188120" y="141685"/>
                      </a:cubicBezTo>
                      <a:cubicBezTo>
                        <a:pt x="192005" y="141685"/>
                        <a:pt x="197185" y="141685"/>
                        <a:pt x="201071" y="144347"/>
                      </a:cubicBezTo>
                      <a:cubicBezTo>
                        <a:pt x="203661" y="145677"/>
                        <a:pt x="203661" y="145677"/>
                        <a:pt x="204956" y="143016"/>
                      </a:cubicBezTo>
                      <a:cubicBezTo>
                        <a:pt x="204956" y="140354"/>
                        <a:pt x="206251" y="137693"/>
                        <a:pt x="207546" y="135032"/>
                      </a:cubicBezTo>
                      <a:cubicBezTo>
                        <a:pt x="207546" y="133701"/>
                        <a:pt x="206251" y="132370"/>
                        <a:pt x="204956" y="132370"/>
                      </a:cubicBezTo>
                      <a:cubicBezTo>
                        <a:pt x="202366" y="131039"/>
                        <a:pt x="199775" y="129709"/>
                        <a:pt x="197185" y="129709"/>
                      </a:cubicBezTo>
                      <a:cubicBezTo>
                        <a:pt x="193300" y="128378"/>
                        <a:pt x="193300" y="128378"/>
                        <a:pt x="193300" y="124386"/>
                      </a:cubicBezTo>
                      <a:cubicBezTo>
                        <a:pt x="193300" y="119063"/>
                        <a:pt x="193300" y="119063"/>
                        <a:pt x="186825" y="119063"/>
                      </a:cubicBezTo>
                      <a:cubicBezTo>
                        <a:pt x="186825" y="119063"/>
                        <a:pt x="186825" y="119063"/>
                        <a:pt x="184235" y="119063"/>
                      </a:cubicBezTo>
                      <a:close/>
                      <a:moveTo>
                        <a:pt x="187192" y="84090"/>
                      </a:moveTo>
                      <a:cubicBezTo>
                        <a:pt x="207967" y="84090"/>
                        <a:pt x="228741" y="91980"/>
                        <a:pt x="244570" y="107760"/>
                      </a:cubicBezTo>
                      <a:cubicBezTo>
                        <a:pt x="276226" y="139321"/>
                        <a:pt x="276226" y="190607"/>
                        <a:pt x="244570" y="222168"/>
                      </a:cubicBezTo>
                      <a:cubicBezTo>
                        <a:pt x="216870" y="248468"/>
                        <a:pt x="177299" y="252413"/>
                        <a:pt x="145642" y="234003"/>
                      </a:cubicBezTo>
                      <a:cubicBezTo>
                        <a:pt x="132452" y="243208"/>
                        <a:pt x="120580" y="244523"/>
                        <a:pt x="111347" y="243208"/>
                      </a:cubicBezTo>
                      <a:cubicBezTo>
                        <a:pt x="107390" y="243208"/>
                        <a:pt x="107390" y="239263"/>
                        <a:pt x="110028" y="237948"/>
                      </a:cubicBezTo>
                      <a:cubicBezTo>
                        <a:pt x="117942" y="234003"/>
                        <a:pt x="123218" y="224798"/>
                        <a:pt x="127175" y="218223"/>
                      </a:cubicBezTo>
                      <a:cubicBezTo>
                        <a:pt x="127175" y="218223"/>
                        <a:pt x="127175" y="218223"/>
                        <a:pt x="125856" y="218223"/>
                      </a:cubicBezTo>
                      <a:cubicBezTo>
                        <a:pt x="96838" y="186662"/>
                        <a:pt x="98157" y="138006"/>
                        <a:pt x="129813" y="107760"/>
                      </a:cubicBezTo>
                      <a:cubicBezTo>
                        <a:pt x="145642" y="91980"/>
                        <a:pt x="166417" y="84090"/>
                        <a:pt x="187192" y="84090"/>
                      </a:cubicBezTo>
                      <a:close/>
                      <a:moveTo>
                        <a:pt x="36992" y="0"/>
                      </a:moveTo>
                      <a:cubicBezTo>
                        <a:pt x="36992" y="0"/>
                        <a:pt x="36992" y="0"/>
                        <a:pt x="161179" y="0"/>
                      </a:cubicBezTo>
                      <a:cubicBezTo>
                        <a:pt x="180997" y="0"/>
                        <a:pt x="196850" y="15776"/>
                        <a:pt x="196850" y="36810"/>
                      </a:cubicBezTo>
                      <a:cubicBezTo>
                        <a:pt x="196850" y="36810"/>
                        <a:pt x="196850" y="36810"/>
                        <a:pt x="196850" y="67047"/>
                      </a:cubicBezTo>
                      <a:cubicBezTo>
                        <a:pt x="194208" y="67047"/>
                        <a:pt x="191566" y="67047"/>
                        <a:pt x="187602" y="67047"/>
                      </a:cubicBezTo>
                      <a:cubicBezTo>
                        <a:pt x="184960" y="67047"/>
                        <a:pt x="180997" y="67047"/>
                        <a:pt x="178354" y="67047"/>
                      </a:cubicBezTo>
                      <a:cubicBezTo>
                        <a:pt x="178354" y="67047"/>
                        <a:pt x="178354" y="67047"/>
                        <a:pt x="178354" y="60474"/>
                      </a:cubicBezTo>
                      <a:cubicBezTo>
                        <a:pt x="178354" y="60474"/>
                        <a:pt x="178354" y="60474"/>
                        <a:pt x="178354" y="59159"/>
                      </a:cubicBezTo>
                      <a:cubicBezTo>
                        <a:pt x="178354" y="53900"/>
                        <a:pt x="174391" y="48642"/>
                        <a:pt x="169106" y="48642"/>
                      </a:cubicBezTo>
                      <a:cubicBezTo>
                        <a:pt x="169106" y="48642"/>
                        <a:pt x="169106" y="48642"/>
                        <a:pt x="29065" y="48642"/>
                      </a:cubicBezTo>
                      <a:cubicBezTo>
                        <a:pt x="23780" y="48642"/>
                        <a:pt x="19817" y="53900"/>
                        <a:pt x="19817" y="59159"/>
                      </a:cubicBezTo>
                      <a:cubicBezTo>
                        <a:pt x="19817" y="59159"/>
                        <a:pt x="19817" y="59159"/>
                        <a:pt x="19817" y="278706"/>
                      </a:cubicBezTo>
                      <a:cubicBezTo>
                        <a:pt x="19817" y="283964"/>
                        <a:pt x="23780" y="287908"/>
                        <a:pt x="29065" y="287908"/>
                      </a:cubicBezTo>
                      <a:cubicBezTo>
                        <a:pt x="29065" y="287908"/>
                        <a:pt x="29065" y="287908"/>
                        <a:pt x="169106" y="287908"/>
                      </a:cubicBezTo>
                      <a:cubicBezTo>
                        <a:pt x="174391" y="287908"/>
                        <a:pt x="178354" y="282650"/>
                        <a:pt x="178354" y="278706"/>
                      </a:cubicBezTo>
                      <a:cubicBezTo>
                        <a:pt x="178354" y="278706"/>
                        <a:pt x="178354" y="278706"/>
                        <a:pt x="178354" y="261615"/>
                      </a:cubicBezTo>
                      <a:cubicBezTo>
                        <a:pt x="180997" y="261615"/>
                        <a:pt x="184960" y="262930"/>
                        <a:pt x="187602" y="262930"/>
                      </a:cubicBezTo>
                      <a:cubicBezTo>
                        <a:pt x="191566" y="262930"/>
                        <a:pt x="194208" y="261615"/>
                        <a:pt x="196850" y="261615"/>
                      </a:cubicBezTo>
                      <a:cubicBezTo>
                        <a:pt x="196850" y="261615"/>
                        <a:pt x="196850" y="261615"/>
                        <a:pt x="196850" y="299740"/>
                      </a:cubicBezTo>
                      <a:cubicBezTo>
                        <a:pt x="196850" y="320774"/>
                        <a:pt x="180997" y="336550"/>
                        <a:pt x="161179" y="336550"/>
                      </a:cubicBezTo>
                      <a:cubicBezTo>
                        <a:pt x="161179" y="336550"/>
                        <a:pt x="161179" y="336550"/>
                        <a:pt x="36992" y="336550"/>
                      </a:cubicBezTo>
                      <a:cubicBezTo>
                        <a:pt x="17175" y="336550"/>
                        <a:pt x="0" y="320774"/>
                        <a:pt x="0" y="299740"/>
                      </a:cubicBezTo>
                      <a:cubicBezTo>
                        <a:pt x="0" y="299740"/>
                        <a:pt x="0" y="299740"/>
                        <a:pt x="0" y="36810"/>
                      </a:cubicBezTo>
                      <a:cubicBezTo>
                        <a:pt x="0" y="15776"/>
                        <a:pt x="17175" y="0"/>
                        <a:pt x="36992" y="0"/>
                      </a:cubicBezTo>
                      <a:close/>
                    </a:path>
                  </a:pathLst>
                </a:custGeom>
                <a:solidFill>
                  <a:schemeClr val="bg1"/>
                </a:solidFill>
                <a:ln>
                  <a:noFill/>
                </a:ln>
              </p:spPr>
              <p:txBody>
                <a:bodyPr anchor="ctr"/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37" name="iš1îḑè"/>
                <p:cNvSpPr txBox="1"/>
                <p:nvPr/>
              </p:nvSpPr>
              <p:spPr bwMode="auto">
                <a:xfrm>
                  <a:off x="914542" y="4555164"/>
                  <a:ext cx="2213143" cy="283030"/>
                </a:xfrm>
                <a:prstGeom prst="rect">
                  <a:avLst/>
                </a:prstGeom>
                <a:noFill/>
                <a:ln w="9525">
                  <a:noFill/>
                  <a:miter lim="800000"/>
                </a:ln>
              </p:spPr>
              <p:txBody>
                <a:bodyPr wrap="none" lIns="0" tIns="0" rIns="0" bIns="0" anchor="ctr" anchorCtr="0">
                  <a:normAutofit/>
                  <a:scene3d>
                    <a:camera prst="orthographicFront"/>
                    <a:lightRig rig="threePt" dir="t"/>
                  </a:scene3d>
                  <a:sp3d>
                    <a:bevelT w="0" h="0"/>
                  </a:sp3d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lvl="1" algn="r"/>
                  <a:r>
                    <a:rPr lang="zh-CN" altLang="en-US" sz="1400" b="1" dirty="0">
                      <a:solidFill>
                        <a:srgbClr val="86CCCA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关键词</a:t>
                  </a:r>
                </a:p>
              </p:txBody>
            </p:sp>
          </p:grpSp>
        </p:grpSp>
        <p:grpSp>
          <p:nvGrpSpPr>
            <p:cNvPr id="5" name="íṩḷiḑe"/>
            <p:cNvGrpSpPr/>
            <p:nvPr/>
          </p:nvGrpSpPr>
          <p:grpSpPr>
            <a:xfrm>
              <a:off x="6063732" y="2427423"/>
              <a:ext cx="2457329" cy="2410771"/>
              <a:chOff x="5831792" y="2427423"/>
              <a:chExt cx="2457329" cy="2410771"/>
            </a:xfrm>
          </p:grpSpPr>
          <p:sp>
            <p:nvSpPr>
              <p:cNvPr id="23" name="ïśliďè"/>
              <p:cNvSpPr/>
              <p:nvPr/>
            </p:nvSpPr>
            <p:spPr>
              <a:xfrm>
                <a:off x="5912898" y="2427423"/>
                <a:ext cx="2295116" cy="1622805"/>
              </a:xfrm>
              <a:prstGeom prst="rect">
                <a:avLst/>
              </a:prstGeom>
              <a:solidFill>
                <a:srgbClr val="86CCCA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24" name="íṧlíḑe"/>
              <p:cNvGrpSpPr/>
              <p:nvPr/>
            </p:nvGrpSpPr>
            <p:grpSpPr>
              <a:xfrm>
                <a:off x="5831792" y="3081869"/>
                <a:ext cx="2457329" cy="753183"/>
                <a:chOff x="4903848" y="3134182"/>
                <a:chExt cx="2457329" cy="835777"/>
              </a:xfrm>
            </p:grpSpPr>
            <p:sp>
              <p:nvSpPr>
                <p:cNvPr id="29" name="íṡliďè"/>
                <p:cNvSpPr txBox="1"/>
                <p:nvPr/>
              </p:nvSpPr>
              <p:spPr>
                <a:xfrm>
                  <a:off x="4903848" y="3380403"/>
                  <a:ext cx="2457329" cy="589556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ctr" defTabSz="913765">
                    <a:lnSpc>
                      <a:spcPct val="120000"/>
                    </a:lnSpc>
                    <a:defRPr/>
                  </a:pP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30" name="íśľide"/>
                <p:cNvSpPr/>
                <p:nvPr/>
              </p:nvSpPr>
              <p:spPr>
                <a:xfrm>
                  <a:off x="4903848" y="3134182"/>
                  <a:ext cx="2457329" cy="246221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92500" lnSpcReduction="1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ct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</p:grpSp>
          <p:sp>
            <p:nvSpPr>
              <p:cNvPr id="25" name="ïṣḷiḋe"/>
              <p:cNvSpPr/>
              <p:nvPr/>
            </p:nvSpPr>
            <p:spPr bwMode="auto">
              <a:xfrm>
                <a:off x="6854323" y="2562817"/>
                <a:ext cx="412266" cy="406471"/>
              </a:xfrm>
              <a:custGeom>
                <a:avLst/>
                <a:gdLst>
                  <a:gd name="connsiteX0" fmla="*/ 266595 w 338128"/>
                  <a:gd name="connsiteY0" fmla="*/ 260350 h 333375"/>
                  <a:gd name="connsiteX1" fmla="*/ 258340 w 338128"/>
                  <a:gd name="connsiteY1" fmla="*/ 262820 h 333375"/>
                  <a:gd name="connsiteX2" fmla="*/ 255588 w 338128"/>
                  <a:gd name="connsiteY2" fmla="*/ 271463 h 333375"/>
                  <a:gd name="connsiteX3" fmla="*/ 276226 w 338128"/>
                  <a:gd name="connsiteY3" fmla="*/ 271463 h 333375"/>
                  <a:gd name="connsiteX4" fmla="*/ 273475 w 338128"/>
                  <a:gd name="connsiteY4" fmla="*/ 262820 h 333375"/>
                  <a:gd name="connsiteX5" fmla="*/ 266595 w 338128"/>
                  <a:gd name="connsiteY5" fmla="*/ 260350 h 333375"/>
                  <a:gd name="connsiteX6" fmla="*/ 61119 w 338128"/>
                  <a:gd name="connsiteY6" fmla="*/ 260350 h 333375"/>
                  <a:gd name="connsiteX7" fmla="*/ 51859 w 338128"/>
                  <a:gd name="connsiteY7" fmla="*/ 264319 h 333375"/>
                  <a:gd name="connsiteX8" fmla="*/ 49213 w 338128"/>
                  <a:gd name="connsiteY8" fmla="*/ 276225 h 333375"/>
                  <a:gd name="connsiteX9" fmla="*/ 51859 w 338128"/>
                  <a:gd name="connsiteY9" fmla="*/ 288131 h 333375"/>
                  <a:gd name="connsiteX10" fmla="*/ 61119 w 338128"/>
                  <a:gd name="connsiteY10" fmla="*/ 292100 h 333375"/>
                  <a:gd name="connsiteX11" fmla="*/ 70380 w 338128"/>
                  <a:gd name="connsiteY11" fmla="*/ 288131 h 333375"/>
                  <a:gd name="connsiteX12" fmla="*/ 73026 w 338128"/>
                  <a:gd name="connsiteY12" fmla="*/ 276225 h 333375"/>
                  <a:gd name="connsiteX13" fmla="*/ 70380 w 338128"/>
                  <a:gd name="connsiteY13" fmla="*/ 264319 h 333375"/>
                  <a:gd name="connsiteX14" fmla="*/ 61119 w 338128"/>
                  <a:gd name="connsiteY14" fmla="*/ 260350 h 333375"/>
                  <a:gd name="connsiteX15" fmla="*/ 169863 w 338128"/>
                  <a:gd name="connsiteY15" fmla="*/ 250825 h 333375"/>
                  <a:gd name="connsiteX16" fmla="*/ 182563 w 338128"/>
                  <a:gd name="connsiteY16" fmla="*/ 250825 h 333375"/>
                  <a:gd name="connsiteX17" fmla="*/ 182563 w 338128"/>
                  <a:gd name="connsiteY17" fmla="*/ 301625 h 333375"/>
                  <a:gd name="connsiteX18" fmla="*/ 169863 w 338128"/>
                  <a:gd name="connsiteY18" fmla="*/ 301625 h 333375"/>
                  <a:gd name="connsiteX19" fmla="*/ 265250 w 338128"/>
                  <a:gd name="connsiteY19" fmla="*/ 249237 h 333375"/>
                  <a:gd name="connsiteX20" fmla="*/ 283665 w 338128"/>
                  <a:gd name="connsiteY20" fmla="*/ 257095 h 333375"/>
                  <a:gd name="connsiteX21" fmla="*/ 288926 w 338128"/>
                  <a:gd name="connsiteY21" fmla="*/ 279360 h 333375"/>
                  <a:gd name="connsiteX22" fmla="*/ 256042 w 338128"/>
                  <a:gd name="connsiteY22" fmla="*/ 279360 h 333375"/>
                  <a:gd name="connsiteX23" fmla="*/ 258673 w 338128"/>
                  <a:gd name="connsiteY23" fmla="*/ 288528 h 333375"/>
                  <a:gd name="connsiteX24" fmla="*/ 266565 w 338128"/>
                  <a:gd name="connsiteY24" fmla="*/ 292457 h 333375"/>
                  <a:gd name="connsiteX25" fmla="*/ 271826 w 338128"/>
                  <a:gd name="connsiteY25" fmla="*/ 289838 h 333375"/>
                  <a:gd name="connsiteX26" fmla="*/ 275773 w 338128"/>
                  <a:gd name="connsiteY26" fmla="*/ 284599 h 333375"/>
                  <a:gd name="connsiteX27" fmla="*/ 288926 w 338128"/>
                  <a:gd name="connsiteY27" fmla="*/ 287218 h 333375"/>
                  <a:gd name="connsiteX28" fmla="*/ 281034 w 338128"/>
                  <a:gd name="connsiteY28" fmla="*/ 297696 h 333375"/>
                  <a:gd name="connsiteX29" fmla="*/ 266565 w 338128"/>
                  <a:gd name="connsiteY29" fmla="*/ 301625 h 333375"/>
                  <a:gd name="connsiteX30" fmla="*/ 246834 w 338128"/>
                  <a:gd name="connsiteY30" fmla="*/ 293767 h 333375"/>
                  <a:gd name="connsiteX31" fmla="*/ 242888 w 338128"/>
                  <a:gd name="connsiteY31" fmla="*/ 275431 h 333375"/>
                  <a:gd name="connsiteX32" fmla="*/ 249465 w 338128"/>
                  <a:gd name="connsiteY32" fmla="*/ 255786 h 333375"/>
                  <a:gd name="connsiteX33" fmla="*/ 265250 w 338128"/>
                  <a:gd name="connsiteY33" fmla="*/ 249237 h 333375"/>
                  <a:gd name="connsiteX34" fmla="*/ 221026 w 338128"/>
                  <a:gd name="connsiteY34" fmla="*/ 249237 h 333375"/>
                  <a:gd name="connsiteX35" fmla="*/ 228919 w 338128"/>
                  <a:gd name="connsiteY35" fmla="*/ 250580 h 333375"/>
                  <a:gd name="connsiteX36" fmla="*/ 234180 w 338128"/>
                  <a:gd name="connsiteY36" fmla="*/ 254610 h 333375"/>
                  <a:gd name="connsiteX37" fmla="*/ 238126 w 338128"/>
                  <a:gd name="connsiteY37" fmla="*/ 261327 h 333375"/>
                  <a:gd name="connsiteX38" fmla="*/ 238126 w 338128"/>
                  <a:gd name="connsiteY38" fmla="*/ 269386 h 333375"/>
                  <a:gd name="connsiteX39" fmla="*/ 238126 w 338128"/>
                  <a:gd name="connsiteY39" fmla="*/ 301625 h 333375"/>
                  <a:gd name="connsiteX40" fmla="*/ 224973 w 338128"/>
                  <a:gd name="connsiteY40" fmla="*/ 301625 h 333375"/>
                  <a:gd name="connsiteX41" fmla="*/ 224973 w 338128"/>
                  <a:gd name="connsiteY41" fmla="*/ 276103 h 333375"/>
                  <a:gd name="connsiteX42" fmla="*/ 223657 w 338128"/>
                  <a:gd name="connsiteY42" fmla="*/ 265357 h 333375"/>
                  <a:gd name="connsiteX43" fmla="*/ 221026 w 338128"/>
                  <a:gd name="connsiteY43" fmla="*/ 261327 h 333375"/>
                  <a:gd name="connsiteX44" fmla="*/ 217080 w 338128"/>
                  <a:gd name="connsiteY44" fmla="*/ 259983 h 333375"/>
                  <a:gd name="connsiteX45" fmla="*/ 210503 w 338128"/>
                  <a:gd name="connsiteY45" fmla="*/ 261327 h 333375"/>
                  <a:gd name="connsiteX46" fmla="*/ 206557 w 338128"/>
                  <a:gd name="connsiteY46" fmla="*/ 266700 h 333375"/>
                  <a:gd name="connsiteX47" fmla="*/ 205241 w 338128"/>
                  <a:gd name="connsiteY47" fmla="*/ 278789 h 333375"/>
                  <a:gd name="connsiteX48" fmla="*/ 205241 w 338128"/>
                  <a:gd name="connsiteY48" fmla="*/ 301625 h 333375"/>
                  <a:gd name="connsiteX49" fmla="*/ 192088 w 338128"/>
                  <a:gd name="connsiteY49" fmla="*/ 301625 h 333375"/>
                  <a:gd name="connsiteX50" fmla="*/ 192088 w 338128"/>
                  <a:gd name="connsiteY50" fmla="*/ 250580 h 333375"/>
                  <a:gd name="connsiteX51" fmla="*/ 203926 w 338128"/>
                  <a:gd name="connsiteY51" fmla="*/ 250580 h 333375"/>
                  <a:gd name="connsiteX52" fmla="*/ 203926 w 338128"/>
                  <a:gd name="connsiteY52" fmla="*/ 258640 h 333375"/>
                  <a:gd name="connsiteX53" fmla="*/ 221026 w 338128"/>
                  <a:gd name="connsiteY53" fmla="*/ 249237 h 333375"/>
                  <a:gd name="connsiteX54" fmla="*/ 122601 w 338128"/>
                  <a:gd name="connsiteY54" fmla="*/ 249237 h 333375"/>
                  <a:gd name="connsiteX55" fmla="*/ 130493 w 338128"/>
                  <a:gd name="connsiteY55" fmla="*/ 250580 h 333375"/>
                  <a:gd name="connsiteX56" fmla="*/ 135755 w 338128"/>
                  <a:gd name="connsiteY56" fmla="*/ 254610 h 333375"/>
                  <a:gd name="connsiteX57" fmla="*/ 138385 w 338128"/>
                  <a:gd name="connsiteY57" fmla="*/ 261327 h 333375"/>
                  <a:gd name="connsiteX58" fmla="*/ 139701 w 338128"/>
                  <a:gd name="connsiteY58" fmla="*/ 269386 h 333375"/>
                  <a:gd name="connsiteX59" fmla="*/ 139701 w 338128"/>
                  <a:gd name="connsiteY59" fmla="*/ 301625 h 333375"/>
                  <a:gd name="connsiteX60" fmla="*/ 126547 w 338128"/>
                  <a:gd name="connsiteY60" fmla="*/ 301625 h 333375"/>
                  <a:gd name="connsiteX61" fmla="*/ 126547 w 338128"/>
                  <a:gd name="connsiteY61" fmla="*/ 276103 h 333375"/>
                  <a:gd name="connsiteX62" fmla="*/ 125232 w 338128"/>
                  <a:gd name="connsiteY62" fmla="*/ 265357 h 333375"/>
                  <a:gd name="connsiteX63" fmla="*/ 122601 w 338128"/>
                  <a:gd name="connsiteY63" fmla="*/ 261327 h 333375"/>
                  <a:gd name="connsiteX64" fmla="*/ 117339 w 338128"/>
                  <a:gd name="connsiteY64" fmla="*/ 259983 h 333375"/>
                  <a:gd name="connsiteX65" fmla="*/ 112078 w 338128"/>
                  <a:gd name="connsiteY65" fmla="*/ 261327 h 333375"/>
                  <a:gd name="connsiteX66" fmla="*/ 108132 w 338128"/>
                  <a:gd name="connsiteY66" fmla="*/ 266700 h 333375"/>
                  <a:gd name="connsiteX67" fmla="*/ 106816 w 338128"/>
                  <a:gd name="connsiteY67" fmla="*/ 278789 h 333375"/>
                  <a:gd name="connsiteX68" fmla="*/ 106816 w 338128"/>
                  <a:gd name="connsiteY68" fmla="*/ 301625 h 333375"/>
                  <a:gd name="connsiteX69" fmla="*/ 93663 w 338128"/>
                  <a:gd name="connsiteY69" fmla="*/ 301625 h 333375"/>
                  <a:gd name="connsiteX70" fmla="*/ 93663 w 338128"/>
                  <a:gd name="connsiteY70" fmla="*/ 250580 h 333375"/>
                  <a:gd name="connsiteX71" fmla="*/ 106816 w 338128"/>
                  <a:gd name="connsiteY71" fmla="*/ 250580 h 333375"/>
                  <a:gd name="connsiteX72" fmla="*/ 106816 w 338128"/>
                  <a:gd name="connsiteY72" fmla="*/ 258640 h 333375"/>
                  <a:gd name="connsiteX73" fmla="*/ 122601 w 338128"/>
                  <a:gd name="connsiteY73" fmla="*/ 249237 h 333375"/>
                  <a:gd name="connsiteX74" fmla="*/ 61119 w 338128"/>
                  <a:gd name="connsiteY74" fmla="*/ 249237 h 333375"/>
                  <a:gd name="connsiteX75" fmla="*/ 79455 w 338128"/>
                  <a:gd name="connsiteY75" fmla="*/ 257095 h 333375"/>
                  <a:gd name="connsiteX76" fmla="*/ 87313 w 338128"/>
                  <a:gd name="connsiteY76" fmla="*/ 275431 h 333375"/>
                  <a:gd name="connsiteX77" fmla="*/ 79455 w 338128"/>
                  <a:gd name="connsiteY77" fmla="*/ 293767 h 333375"/>
                  <a:gd name="connsiteX78" fmla="*/ 61119 w 338128"/>
                  <a:gd name="connsiteY78" fmla="*/ 301625 h 333375"/>
                  <a:gd name="connsiteX79" fmla="*/ 48022 w 338128"/>
                  <a:gd name="connsiteY79" fmla="*/ 299006 h 333375"/>
                  <a:gd name="connsiteX80" fmla="*/ 38854 w 338128"/>
                  <a:gd name="connsiteY80" fmla="*/ 289838 h 333375"/>
                  <a:gd name="connsiteX81" fmla="*/ 34925 w 338128"/>
                  <a:gd name="connsiteY81" fmla="*/ 275431 h 333375"/>
                  <a:gd name="connsiteX82" fmla="*/ 38854 w 338128"/>
                  <a:gd name="connsiteY82" fmla="*/ 262334 h 333375"/>
                  <a:gd name="connsiteX83" fmla="*/ 48022 w 338128"/>
                  <a:gd name="connsiteY83" fmla="*/ 253166 h 333375"/>
                  <a:gd name="connsiteX84" fmla="*/ 61119 w 338128"/>
                  <a:gd name="connsiteY84" fmla="*/ 249237 h 333375"/>
                  <a:gd name="connsiteX85" fmla="*/ 169863 w 338128"/>
                  <a:gd name="connsiteY85" fmla="*/ 231775 h 333375"/>
                  <a:gd name="connsiteX86" fmla="*/ 182563 w 338128"/>
                  <a:gd name="connsiteY86" fmla="*/ 231775 h 333375"/>
                  <a:gd name="connsiteX87" fmla="*/ 182563 w 338128"/>
                  <a:gd name="connsiteY87" fmla="*/ 244475 h 333375"/>
                  <a:gd name="connsiteX88" fmla="*/ 169863 w 338128"/>
                  <a:gd name="connsiteY88" fmla="*/ 244475 h 333375"/>
                  <a:gd name="connsiteX89" fmla="*/ 147638 w 338128"/>
                  <a:gd name="connsiteY89" fmla="*/ 231775 h 333375"/>
                  <a:gd name="connsiteX90" fmla="*/ 161926 w 338128"/>
                  <a:gd name="connsiteY90" fmla="*/ 231775 h 333375"/>
                  <a:gd name="connsiteX91" fmla="*/ 161926 w 338128"/>
                  <a:gd name="connsiteY91" fmla="*/ 301625 h 333375"/>
                  <a:gd name="connsiteX92" fmla="*/ 147638 w 338128"/>
                  <a:gd name="connsiteY92" fmla="*/ 301625 h 333375"/>
                  <a:gd name="connsiteX93" fmla="*/ 35674 w 338128"/>
                  <a:gd name="connsiteY93" fmla="*/ 217487 h 333375"/>
                  <a:gd name="connsiteX94" fmla="*/ 23813 w 338128"/>
                  <a:gd name="connsiteY94" fmla="*/ 229159 h 333375"/>
                  <a:gd name="connsiteX95" fmla="*/ 23813 w 338128"/>
                  <a:gd name="connsiteY95" fmla="*/ 297891 h 333375"/>
                  <a:gd name="connsiteX96" fmla="*/ 35674 w 338128"/>
                  <a:gd name="connsiteY96" fmla="*/ 309562 h 333375"/>
                  <a:gd name="connsiteX97" fmla="*/ 291352 w 338128"/>
                  <a:gd name="connsiteY97" fmla="*/ 309562 h 333375"/>
                  <a:gd name="connsiteX98" fmla="*/ 303213 w 338128"/>
                  <a:gd name="connsiteY98" fmla="*/ 297891 h 333375"/>
                  <a:gd name="connsiteX99" fmla="*/ 303213 w 338128"/>
                  <a:gd name="connsiteY99" fmla="*/ 229159 h 333375"/>
                  <a:gd name="connsiteX100" fmla="*/ 291352 w 338128"/>
                  <a:gd name="connsiteY100" fmla="*/ 217487 h 333375"/>
                  <a:gd name="connsiteX101" fmla="*/ 167323 w 338128"/>
                  <a:gd name="connsiteY101" fmla="*/ 188595 h 333375"/>
                  <a:gd name="connsiteX102" fmla="*/ 157163 w 338128"/>
                  <a:gd name="connsiteY102" fmla="*/ 193675 h 333375"/>
                  <a:gd name="connsiteX103" fmla="*/ 169863 w 338128"/>
                  <a:gd name="connsiteY103" fmla="*/ 193675 h 333375"/>
                  <a:gd name="connsiteX104" fmla="*/ 167323 w 338128"/>
                  <a:gd name="connsiteY104" fmla="*/ 188595 h 333375"/>
                  <a:gd name="connsiteX105" fmla="*/ 275321 w 338128"/>
                  <a:gd name="connsiteY105" fmla="*/ 76200 h 333375"/>
                  <a:gd name="connsiteX106" fmla="*/ 287151 w 338128"/>
                  <a:gd name="connsiteY106" fmla="*/ 81459 h 333375"/>
                  <a:gd name="connsiteX107" fmla="*/ 288465 w 338128"/>
                  <a:gd name="connsiteY107" fmla="*/ 93291 h 333375"/>
                  <a:gd name="connsiteX108" fmla="*/ 287151 w 338128"/>
                  <a:gd name="connsiteY108" fmla="*/ 95920 h 333375"/>
                  <a:gd name="connsiteX109" fmla="*/ 331840 w 338128"/>
                  <a:gd name="connsiteY109" fmla="*/ 118269 h 333375"/>
                  <a:gd name="connsiteX110" fmla="*/ 337097 w 338128"/>
                  <a:gd name="connsiteY110" fmla="*/ 132730 h 333375"/>
                  <a:gd name="connsiteX111" fmla="*/ 326582 w 338128"/>
                  <a:gd name="connsiteY111" fmla="*/ 153765 h 333375"/>
                  <a:gd name="connsiteX112" fmla="*/ 321325 w 338128"/>
                  <a:gd name="connsiteY112" fmla="*/ 159023 h 333375"/>
                  <a:gd name="connsiteX113" fmla="*/ 312124 w 338128"/>
                  <a:gd name="connsiteY113" fmla="*/ 159023 h 333375"/>
                  <a:gd name="connsiteX114" fmla="*/ 267435 w 338128"/>
                  <a:gd name="connsiteY114" fmla="*/ 136674 h 333375"/>
                  <a:gd name="connsiteX115" fmla="*/ 256920 w 338128"/>
                  <a:gd name="connsiteY115" fmla="*/ 143248 h 333375"/>
                  <a:gd name="connsiteX116" fmla="*/ 246405 w 338128"/>
                  <a:gd name="connsiteY116" fmla="*/ 137989 h 333375"/>
                  <a:gd name="connsiteX117" fmla="*/ 220117 w 338128"/>
                  <a:gd name="connsiteY117" fmla="*/ 99864 h 333375"/>
                  <a:gd name="connsiteX118" fmla="*/ 220117 w 338128"/>
                  <a:gd name="connsiteY118" fmla="*/ 86717 h 333375"/>
                  <a:gd name="connsiteX119" fmla="*/ 229318 w 338128"/>
                  <a:gd name="connsiteY119" fmla="*/ 80144 h 333375"/>
                  <a:gd name="connsiteX120" fmla="*/ 166150 w 338128"/>
                  <a:gd name="connsiteY120" fmla="*/ 0 h 333375"/>
                  <a:gd name="connsiteX121" fmla="*/ 274279 w 338128"/>
                  <a:gd name="connsiteY121" fmla="*/ 59062 h 333375"/>
                  <a:gd name="connsiteX122" fmla="*/ 247906 w 338128"/>
                  <a:gd name="connsiteY122" fmla="*/ 61687 h 333375"/>
                  <a:gd name="connsiteX123" fmla="*/ 172743 w 338128"/>
                  <a:gd name="connsiteY123" fmla="*/ 23625 h 333375"/>
                  <a:gd name="connsiteX124" fmla="*/ 170106 w 338128"/>
                  <a:gd name="connsiteY124" fmla="*/ 24937 h 333375"/>
                  <a:gd name="connsiteX125" fmla="*/ 174061 w 338128"/>
                  <a:gd name="connsiteY125" fmla="*/ 34125 h 333375"/>
                  <a:gd name="connsiteX126" fmla="*/ 170106 w 338128"/>
                  <a:gd name="connsiteY126" fmla="*/ 40687 h 333375"/>
                  <a:gd name="connsiteX127" fmla="*/ 160875 w 338128"/>
                  <a:gd name="connsiteY127" fmla="*/ 31500 h 333375"/>
                  <a:gd name="connsiteX128" fmla="*/ 154282 w 338128"/>
                  <a:gd name="connsiteY128" fmla="*/ 27562 h 333375"/>
                  <a:gd name="connsiteX129" fmla="*/ 145051 w 338128"/>
                  <a:gd name="connsiteY129" fmla="*/ 30187 h 333375"/>
                  <a:gd name="connsiteX130" fmla="*/ 135821 w 338128"/>
                  <a:gd name="connsiteY130" fmla="*/ 32812 h 333375"/>
                  <a:gd name="connsiteX131" fmla="*/ 122634 w 338128"/>
                  <a:gd name="connsiteY131" fmla="*/ 39375 h 333375"/>
                  <a:gd name="connsiteX132" fmla="*/ 127909 w 338128"/>
                  <a:gd name="connsiteY132" fmla="*/ 44625 h 333375"/>
                  <a:gd name="connsiteX133" fmla="*/ 139777 w 338128"/>
                  <a:gd name="connsiteY133" fmla="*/ 43312 h 333375"/>
                  <a:gd name="connsiteX134" fmla="*/ 149007 w 338128"/>
                  <a:gd name="connsiteY134" fmla="*/ 44625 h 333375"/>
                  <a:gd name="connsiteX135" fmla="*/ 152963 w 338128"/>
                  <a:gd name="connsiteY135" fmla="*/ 53812 h 333375"/>
                  <a:gd name="connsiteX136" fmla="*/ 155600 w 338128"/>
                  <a:gd name="connsiteY136" fmla="*/ 63000 h 333375"/>
                  <a:gd name="connsiteX137" fmla="*/ 156919 w 338128"/>
                  <a:gd name="connsiteY137" fmla="*/ 68250 h 333375"/>
                  <a:gd name="connsiteX138" fmla="*/ 160875 w 338128"/>
                  <a:gd name="connsiteY138" fmla="*/ 65625 h 333375"/>
                  <a:gd name="connsiteX139" fmla="*/ 170106 w 338128"/>
                  <a:gd name="connsiteY139" fmla="*/ 74812 h 333375"/>
                  <a:gd name="connsiteX140" fmla="*/ 159556 w 338128"/>
                  <a:gd name="connsiteY140" fmla="*/ 82688 h 333375"/>
                  <a:gd name="connsiteX141" fmla="*/ 143733 w 338128"/>
                  <a:gd name="connsiteY141" fmla="*/ 72187 h 333375"/>
                  <a:gd name="connsiteX142" fmla="*/ 126590 w 338128"/>
                  <a:gd name="connsiteY142" fmla="*/ 56437 h 333375"/>
                  <a:gd name="connsiteX143" fmla="*/ 113404 w 338128"/>
                  <a:gd name="connsiteY143" fmla="*/ 48562 h 333375"/>
                  <a:gd name="connsiteX144" fmla="*/ 102854 w 338128"/>
                  <a:gd name="connsiteY144" fmla="*/ 52500 h 333375"/>
                  <a:gd name="connsiteX145" fmla="*/ 85712 w 338128"/>
                  <a:gd name="connsiteY145" fmla="*/ 69562 h 333375"/>
                  <a:gd name="connsiteX146" fmla="*/ 79119 w 338128"/>
                  <a:gd name="connsiteY146" fmla="*/ 89250 h 333375"/>
                  <a:gd name="connsiteX147" fmla="*/ 88349 w 338128"/>
                  <a:gd name="connsiteY147" fmla="*/ 105000 h 333375"/>
                  <a:gd name="connsiteX148" fmla="*/ 100217 w 338128"/>
                  <a:gd name="connsiteY148" fmla="*/ 114188 h 333375"/>
                  <a:gd name="connsiteX149" fmla="*/ 108129 w 338128"/>
                  <a:gd name="connsiteY149" fmla="*/ 116813 h 333375"/>
                  <a:gd name="connsiteX150" fmla="*/ 112085 w 338128"/>
                  <a:gd name="connsiteY150" fmla="*/ 123375 h 333375"/>
                  <a:gd name="connsiteX151" fmla="*/ 101536 w 338128"/>
                  <a:gd name="connsiteY151" fmla="*/ 123375 h 333375"/>
                  <a:gd name="connsiteX152" fmla="*/ 98898 w 338128"/>
                  <a:gd name="connsiteY152" fmla="*/ 141750 h 333375"/>
                  <a:gd name="connsiteX153" fmla="*/ 93624 w 338128"/>
                  <a:gd name="connsiteY153" fmla="*/ 164063 h 333375"/>
                  <a:gd name="connsiteX154" fmla="*/ 97580 w 338128"/>
                  <a:gd name="connsiteY154" fmla="*/ 194250 h 333375"/>
                  <a:gd name="connsiteX155" fmla="*/ 145051 w 338128"/>
                  <a:gd name="connsiteY155" fmla="*/ 194250 h 333375"/>
                  <a:gd name="connsiteX156" fmla="*/ 159556 w 338128"/>
                  <a:gd name="connsiteY156" fmla="*/ 174563 h 333375"/>
                  <a:gd name="connsiteX157" fmla="*/ 176699 w 338128"/>
                  <a:gd name="connsiteY157" fmla="*/ 152250 h 333375"/>
                  <a:gd name="connsiteX158" fmla="*/ 193841 w 338128"/>
                  <a:gd name="connsiteY158" fmla="*/ 143063 h 333375"/>
                  <a:gd name="connsiteX159" fmla="*/ 195160 w 338128"/>
                  <a:gd name="connsiteY159" fmla="*/ 136500 h 333375"/>
                  <a:gd name="connsiteX160" fmla="*/ 185929 w 338128"/>
                  <a:gd name="connsiteY160" fmla="*/ 129938 h 333375"/>
                  <a:gd name="connsiteX161" fmla="*/ 181973 w 338128"/>
                  <a:gd name="connsiteY161" fmla="*/ 118125 h 333375"/>
                  <a:gd name="connsiteX162" fmla="*/ 175380 w 338128"/>
                  <a:gd name="connsiteY162" fmla="*/ 102375 h 333375"/>
                  <a:gd name="connsiteX163" fmla="*/ 179336 w 338128"/>
                  <a:gd name="connsiteY163" fmla="*/ 94500 h 333375"/>
                  <a:gd name="connsiteX164" fmla="*/ 187248 w 338128"/>
                  <a:gd name="connsiteY164" fmla="*/ 112875 h 333375"/>
                  <a:gd name="connsiteX165" fmla="*/ 197797 w 338128"/>
                  <a:gd name="connsiteY165" fmla="*/ 122063 h 333375"/>
                  <a:gd name="connsiteX166" fmla="*/ 212302 w 338128"/>
                  <a:gd name="connsiteY166" fmla="*/ 118125 h 333375"/>
                  <a:gd name="connsiteX167" fmla="*/ 242632 w 338128"/>
                  <a:gd name="connsiteY167" fmla="*/ 165375 h 333375"/>
                  <a:gd name="connsiteX168" fmla="*/ 257137 w 338128"/>
                  <a:gd name="connsiteY168" fmla="*/ 173250 h 333375"/>
                  <a:gd name="connsiteX169" fmla="*/ 258455 w 338128"/>
                  <a:gd name="connsiteY169" fmla="*/ 173250 h 333375"/>
                  <a:gd name="connsiteX170" fmla="*/ 272961 w 338128"/>
                  <a:gd name="connsiteY170" fmla="*/ 162750 h 333375"/>
                  <a:gd name="connsiteX171" fmla="*/ 274279 w 338128"/>
                  <a:gd name="connsiteY171" fmla="*/ 160125 h 333375"/>
                  <a:gd name="connsiteX172" fmla="*/ 290103 w 338128"/>
                  <a:gd name="connsiteY172" fmla="*/ 168000 h 333375"/>
                  <a:gd name="connsiteX173" fmla="*/ 278235 w 338128"/>
                  <a:gd name="connsiteY173" fmla="*/ 194250 h 333375"/>
                  <a:gd name="connsiteX174" fmla="*/ 305927 w 338128"/>
                  <a:gd name="connsiteY174" fmla="*/ 194250 h 333375"/>
                  <a:gd name="connsiteX175" fmla="*/ 327025 w 338128"/>
                  <a:gd name="connsiteY175" fmla="*/ 213938 h 333375"/>
                  <a:gd name="connsiteX176" fmla="*/ 327025 w 338128"/>
                  <a:gd name="connsiteY176" fmla="*/ 312375 h 333375"/>
                  <a:gd name="connsiteX177" fmla="*/ 305927 w 338128"/>
                  <a:gd name="connsiteY177" fmla="*/ 333375 h 333375"/>
                  <a:gd name="connsiteX178" fmla="*/ 19779 w 338128"/>
                  <a:gd name="connsiteY178" fmla="*/ 333375 h 333375"/>
                  <a:gd name="connsiteX179" fmla="*/ 0 w 338128"/>
                  <a:gd name="connsiteY179" fmla="*/ 312375 h 333375"/>
                  <a:gd name="connsiteX180" fmla="*/ 0 w 338128"/>
                  <a:gd name="connsiteY180" fmla="*/ 211313 h 333375"/>
                  <a:gd name="connsiteX181" fmla="*/ 18461 w 338128"/>
                  <a:gd name="connsiteY181" fmla="*/ 194250 h 333375"/>
                  <a:gd name="connsiteX182" fmla="*/ 54064 w 338128"/>
                  <a:gd name="connsiteY182" fmla="*/ 194250 h 333375"/>
                  <a:gd name="connsiteX183" fmla="*/ 36922 w 338128"/>
                  <a:gd name="connsiteY183" fmla="*/ 129938 h 333375"/>
                  <a:gd name="connsiteX184" fmla="*/ 166150 w 338128"/>
                  <a:gd name="connsiteY184" fmla="*/ 0 h 33337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</a:cxnLst>
                <a:rect l="l" t="t" r="r" b="b"/>
                <a:pathLst>
                  <a:path w="338128" h="333375">
                    <a:moveTo>
                      <a:pt x="266595" y="260350"/>
                    </a:moveTo>
                    <a:cubicBezTo>
                      <a:pt x="263843" y="260350"/>
                      <a:pt x="261092" y="261585"/>
                      <a:pt x="258340" y="262820"/>
                    </a:cubicBezTo>
                    <a:cubicBezTo>
                      <a:pt x="256964" y="265289"/>
                      <a:pt x="255588" y="267759"/>
                      <a:pt x="255588" y="271463"/>
                    </a:cubicBezTo>
                    <a:cubicBezTo>
                      <a:pt x="255588" y="271463"/>
                      <a:pt x="255588" y="271463"/>
                      <a:pt x="276226" y="271463"/>
                    </a:cubicBezTo>
                    <a:cubicBezTo>
                      <a:pt x="276226" y="267759"/>
                      <a:pt x="274850" y="265289"/>
                      <a:pt x="273475" y="262820"/>
                    </a:cubicBezTo>
                    <a:cubicBezTo>
                      <a:pt x="272099" y="261585"/>
                      <a:pt x="269347" y="260350"/>
                      <a:pt x="266595" y="260350"/>
                    </a:cubicBezTo>
                    <a:close/>
                    <a:moveTo>
                      <a:pt x="61119" y="260350"/>
                    </a:moveTo>
                    <a:cubicBezTo>
                      <a:pt x="57150" y="260350"/>
                      <a:pt x="54505" y="261673"/>
                      <a:pt x="51859" y="264319"/>
                    </a:cubicBezTo>
                    <a:cubicBezTo>
                      <a:pt x="50536" y="266965"/>
                      <a:pt x="49213" y="270933"/>
                      <a:pt x="49213" y="276225"/>
                    </a:cubicBezTo>
                    <a:cubicBezTo>
                      <a:pt x="49213" y="281517"/>
                      <a:pt x="50536" y="285486"/>
                      <a:pt x="51859" y="288131"/>
                    </a:cubicBezTo>
                    <a:cubicBezTo>
                      <a:pt x="54505" y="290777"/>
                      <a:pt x="57150" y="292100"/>
                      <a:pt x="61119" y="292100"/>
                    </a:cubicBezTo>
                    <a:cubicBezTo>
                      <a:pt x="65088" y="292100"/>
                      <a:pt x="67734" y="290777"/>
                      <a:pt x="70380" y="288131"/>
                    </a:cubicBezTo>
                    <a:cubicBezTo>
                      <a:pt x="71703" y="285486"/>
                      <a:pt x="73026" y="281517"/>
                      <a:pt x="73026" y="276225"/>
                    </a:cubicBezTo>
                    <a:cubicBezTo>
                      <a:pt x="73026" y="270933"/>
                      <a:pt x="71703" y="266965"/>
                      <a:pt x="70380" y="264319"/>
                    </a:cubicBezTo>
                    <a:cubicBezTo>
                      <a:pt x="67734" y="261673"/>
                      <a:pt x="65088" y="260350"/>
                      <a:pt x="61119" y="260350"/>
                    </a:cubicBezTo>
                    <a:close/>
                    <a:moveTo>
                      <a:pt x="169863" y="250825"/>
                    </a:moveTo>
                    <a:lnTo>
                      <a:pt x="182563" y="250825"/>
                    </a:lnTo>
                    <a:lnTo>
                      <a:pt x="182563" y="301625"/>
                    </a:lnTo>
                    <a:lnTo>
                      <a:pt x="169863" y="301625"/>
                    </a:lnTo>
                    <a:close/>
                    <a:moveTo>
                      <a:pt x="265250" y="249237"/>
                    </a:moveTo>
                    <a:cubicBezTo>
                      <a:pt x="273142" y="249237"/>
                      <a:pt x="278403" y="251857"/>
                      <a:pt x="283665" y="257095"/>
                    </a:cubicBezTo>
                    <a:cubicBezTo>
                      <a:pt x="287611" y="262334"/>
                      <a:pt x="288926" y="268883"/>
                      <a:pt x="288926" y="279360"/>
                    </a:cubicBezTo>
                    <a:cubicBezTo>
                      <a:pt x="288926" y="279360"/>
                      <a:pt x="288926" y="279360"/>
                      <a:pt x="256042" y="279360"/>
                    </a:cubicBezTo>
                    <a:cubicBezTo>
                      <a:pt x="256042" y="283289"/>
                      <a:pt x="257357" y="285909"/>
                      <a:pt x="258673" y="288528"/>
                    </a:cubicBezTo>
                    <a:cubicBezTo>
                      <a:pt x="261303" y="291148"/>
                      <a:pt x="263934" y="292457"/>
                      <a:pt x="266565" y="292457"/>
                    </a:cubicBezTo>
                    <a:cubicBezTo>
                      <a:pt x="269196" y="292457"/>
                      <a:pt x="270511" y="291148"/>
                      <a:pt x="271826" y="289838"/>
                    </a:cubicBezTo>
                    <a:cubicBezTo>
                      <a:pt x="273142" y="288528"/>
                      <a:pt x="274457" y="287218"/>
                      <a:pt x="275773" y="284599"/>
                    </a:cubicBezTo>
                    <a:cubicBezTo>
                      <a:pt x="275773" y="284599"/>
                      <a:pt x="275773" y="284599"/>
                      <a:pt x="288926" y="287218"/>
                    </a:cubicBezTo>
                    <a:cubicBezTo>
                      <a:pt x="286296" y="291148"/>
                      <a:pt x="283665" y="295077"/>
                      <a:pt x="281034" y="297696"/>
                    </a:cubicBezTo>
                    <a:cubicBezTo>
                      <a:pt x="277088" y="300315"/>
                      <a:pt x="271826" y="301625"/>
                      <a:pt x="266565" y="301625"/>
                    </a:cubicBezTo>
                    <a:cubicBezTo>
                      <a:pt x="257357" y="301625"/>
                      <a:pt x="252096" y="299006"/>
                      <a:pt x="246834" y="293767"/>
                    </a:cubicBezTo>
                    <a:cubicBezTo>
                      <a:pt x="244204" y="288528"/>
                      <a:pt x="242888" y="283289"/>
                      <a:pt x="242888" y="275431"/>
                    </a:cubicBezTo>
                    <a:cubicBezTo>
                      <a:pt x="242888" y="267573"/>
                      <a:pt x="244204" y="261024"/>
                      <a:pt x="249465" y="255786"/>
                    </a:cubicBezTo>
                    <a:cubicBezTo>
                      <a:pt x="253411" y="251857"/>
                      <a:pt x="258673" y="249237"/>
                      <a:pt x="265250" y="249237"/>
                    </a:cubicBezTo>
                    <a:close/>
                    <a:moveTo>
                      <a:pt x="221026" y="249237"/>
                    </a:moveTo>
                    <a:cubicBezTo>
                      <a:pt x="223657" y="249237"/>
                      <a:pt x="226288" y="249237"/>
                      <a:pt x="228919" y="250580"/>
                    </a:cubicBezTo>
                    <a:cubicBezTo>
                      <a:pt x="231549" y="251924"/>
                      <a:pt x="234180" y="253267"/>
                      <a:pt x="234180" y="254610"/>
                    </a:cubicBezTo>
                    <a:cubicBezTo>
                      <a:pt x="235496" y="257297"/>
                      <a:pt x="236811" y="258640"/>
                      <a:pt x="238126" y="261327"/>
                    </a:cubicBezTo>
                    <a:cubicBezTo>
                      <a:pt x="238126" y="262670"/>
                      <a:pt x="238126" y="265357"/>
                      <a:pt x="238126" y="269386"/>
                    </a:cubicBezTo>
                    <a:cubicBezTo>
                      <a:pt x="238126" y="269386"/>
                      <a:pt x="238126" y="269386"/>
                      <a:pt x="238126" y="301625"/>
                    </a:cubicBezTo>
                    <a:cubicBezTo>
                      <a:pt x="238126" y="301625"/>
                      <a:pt x="238126" y="301625"/>
                      <a:pt x="224973" y="301625"/>
                    </a:cubicBezTo>
                    <a:cubicBezTo>
                      <a:pt x="224973" y="301625"/>
                      <a:pt x="224973" y="301625"/>
                      <a:pt x="224973" y="276103"/>
                    </a:cubicBezTo>
                    <a:cubicBezTo>
                      <a:pt x="224973" y="270730"/>
                      <a:pt x="224973" y="266700"/>
                      <a:pt x="223657" y="265357"/>
                    </a:cubicBezTo>
                    <a:cubicBezTo>
                      <a:pt x="223657" y="262670"/>
                      <a:pt x="222342" y="261327"/>
                      <a:pt x="221026" y="261327"/>
                    </a:cubicBezTo>
                    <a:cubicBezTo>
                      <a:pt x="219711" y="259983"/>
                      <a:pt x="218396" y="259983"/>
                      <a:pt x="217080" y="259983"/>
                    </a:cubicBezTo>
                    <a:cubicBezTo>
                      <a:pt x="214449" y="259983"/>
                      <a:pt x="211818" y="259983"/>
                      <a:pt x="210503" y="261327"/>
                    </a:cubicBezTo>
                    <a:cubicBezTo>
                      <a:pt x="207872" y="262670"/>
                      <a:pt x="207872" y="264013"/>
                      <a:pt x="206557" y="266700"/>
                    </a:cubicBezTo>
                    <a:cubicBezTo>
                      <a:pt x="206557" y="269386"/>
                      <a:pt x="205241" y="273416"/>
                      <a:pt x="205241" y="278789"/>
                    </a:cubicBezTo>
                    <a:lnTo>
                      <a:pt x="205241" y="301625"/>
                    </a:lnTo>
                    <a:cubicBezTo>
                      <a:pt x="205241" y="301625"/>
                      <a:pt x="205241" y="301625"/>
                      <a:pt x="192088" y="301625"/>
                    </a:cubicBezTo>
                    <a:cubicBezTo>
                      <a:pt x="192088" y="301625"/>
                      <a:pt x="192088" y="301625"/>
                      <a:pt x="192088" y="250580"/>
                    </a:cubicBezTo>
                    <a:cubicBezTo>
                      <a:pt x="192088" y="250580"/>
                      <a:pt x="192088" y="250580"/>
                      <a:pt x="203926" y="250580"/>
                    </a:cubicBezTo>
                    <a:cubicBezTo>
                      <a:pt x="203926" y="250580"/>
                      <a:pt x="203926" y="250580"/>
                      <a:pt x="203926" y="258640"/>
                    </a:cubicBezTo>
                    <a:cubicBezTo>
                      <a:pt x="209188" y="251924"/>
                      <a:pt x="214449" y="249237"/>
                      <a:pt x="221026" y="249237"/>
                    </a:cubicBezTo>
                    <a:close/>
                    <a:moveTo>
                      <a:pt x="122601" y="249237"/>
                    </a:moveTo>
                    <a:cubicBezTo>
                      <a:pt x="125232" y="249237"/>
                      <a:pt x="127862" y="249237"/>
                      <a:pt x="130493" y="250580"/>
                    </a:cubicBezTo>
                    <a:cubicBezTo>
                      <a:pt x="133124" y="251924"/>
                      <a:pt x="134439" y="253267"/>
                      <a:pt x="135755" y="254610"/>
                    </a:cubicBezTo>
                    <a:cubicBezTo>
                      <a:pt x="137070" y="257297"/>
                      <a:pt x="138385" y="258640"/>
                      <a:pt x="138385" y="261327"/>
                    </a:cubicBezTo>
                    <a:cubicBezTo>
                      <a:pt x="139701" y="262670"/>
                      <a:pt x="139701" y="265357"/>
                      <a:pt x="139701" y="269386"/>
                    </a:cubicBezTo>
                    <a:cubicBezTo>
                      <a:pt x="139701" y="269386"/>
                      <a:pt x="139701" y="269386"/>
                      <a:pt x="139701" y="301625"/>
                    </a:cubicBezTo>
                    <a:cubicBezTo>
                      <a:pt x="139701" y="301625"/>
                      <a:pt x="139701" y="301625"/>
                      <a:pt x="126547" y="301625"/>
                    </a:cubicBezTo>
                    <a:cubicBezTo>
                      <a:pt x="126547" y="301625"/>
                      <a:pt x="126547" y="301625"/>
                      <a:pt x="126547" y="276103"/>
                    </a:cubicBezTo>
                    <a:cubicBezTo>
                      <a:pt x="126547" y="270730"/>
                      <a:pt x="125232" y="266700"/>
                      <a:pt x="125232" y="265357"/>
                    </a:cubicBezTo>
                    <a:cubicBezTo>
                      <a:pt x="125232" y="262670"/>
                      <a:pt x="123916" y="261327"/>
                      <a:pt x="122601" y="261327"/>
                    </a:cubicBezTo>
                    <a:cubicBezTo>
                      <a:pt x="121286" y="259983"/>
                      <a:pt x="119970" y="259983"/>
                      <a:pt x="117339" y="259983"/>
                    </a:cubicBezTo>
                    <a:cubicBezTo>
                      <a:pt x="116024" y="259983"/>
                      <a:pt x="113393" y="259983"/>
                      <a:pt x="112078" y="261327"/>
                    </a:cubicBezTo>
                    <a:cubicBezTo>
                      <a:pt x="109447" y="262670"/>
                      <a:pt x="108132" y="264013"/>
                      <a:pt x="108132" y="266700"/>
                    </a:cubicBezTo>
                    <a:cubicBezTo>
                      <a:pt x="106816" y="269386"/>
                      <a:pt x="106816" y="273416"/>
                      <a:pt x="106816" y="278789"/>
                    </a:cubicBezTo>
                    <a:lnTo>
                      <a:pt x="106816" y="301625"/>
                    </a:lnTo>
                    <a:cubicBezTo>
                      <a:pt x="106816" y="301625"/>
                      <a:pt x="106816" y="301625"/>
                      <a:pt x="93663" y="301625"/>
                    </a:cubicBezTo>
                    <a:cubicBezTo>
                      <a:pt x="93663" y="301625"/>
                      <a:pt x="93663" y="301625"/>
                      <a:pt x="93663" y="250580"/>
                    </a:cubicBezTo>
                    <a:cubicBezTo>
                      <a:pt x="93663" y="250580"/>
                      <a:pt x="93663" y="250580"/>
                      <a:pt x="106816" y="250580"/>
                    </a:cubicBezTo>
                    <a:cubicBezTo>
                      <a:pt x="106816" y="250580"/>
                      <a:pt x="106816" y="250580"/>
                      <a:pt x="106816" y="258640"/>
                    </a:cubicBezTo>
                    <a:cubicBezTo>
                      <a:pt x="110763" y="251924"/>
                      <a:pt x="116024" y="249237"/>
                      <a:pt x="122601" y="249237"/>
                    </a:cubicBezTo>
                    <a:close/>
                    <a:moveTo>
                      <a:pt x="61119" y="249237"/>
                    </a:moveTo>
                    <a:cubicBezTo>
                      <a:pt x="68977" y="249237"/>
                      <a:pt x="75525" y="251857"/>
                      <a:pt x="79455" y="257095"/>
                    </a:cubicBezTo>
                    <a:cubicBezTo>
                      <a:pt x="84693" y="261024"/>
                      <a:pt x="87313" y="267573"/>
                      <a:pt x="87313" y="275431"/>
                    </a:cubicBezTo>
                    <a:cubicBezTo>
                      <a:pt x="87313" y="283289"/>
                      <a:pt x="84693" y="289838"/>
                      <a:pt x="79455" y="293767"/>
                    </a:cubicBezTo>
                    <a:cubicBezTo>
                      <a:pt x="74216" y="299006"/>
                      <a:pt x="68977" y="301625"/>
                      <a:pt x="61119" y="301625"/>
                    </a:cubicBezTo>
                    <a:cubicBezTo>
                      <a:pt x="57190" y="301625"/>
                      <a:pt x="51951" y="300315"/>
                      <a:pt x="48022" y="299006"/>
                    </a:cubicBezTo>
                    <a:cubicBezTo>
                      <a:pt x="44093" y="296386"/>
                      <a:pt x="40164" y="293767"/>
                      <a:pt x="38854" y="289838"/>
                    </a:cubicBezTo>
                    <a:cubicBezTo>
                      <a:pt x="36234" y="285909"/>
                      <a:pt x="34925" y="280670"/>
                      <a:pt x="34925" y="275431"/>
                    </a:cubicBezTo>
                    <a:cubicBezTo>
                      <a:pt x="34925" y="270192"/>
                      <a:pt x="36234" y="266263"/>
                      <a:pt x="38854" y="262334"/>
                    </a:cubicBezTo>
                    <a:cubicBezTo>
                      <a:pt x="40164" y="258405"/>
                      <a:pt x="44093" y="254476"/>
                      <a:pt x="48022" y="253166"/>
                    </a:cubicBezTo>
                    <a:cubicBezTo>
                      <a:pt x="51951" y="250547"/>
                      <a:pt x="55880" y="249237"/>
                      <a:pt x="61119" y="249237"/>
                    </a:cubicBezTo>
                    <a:close/>
                    <a:moveTo>
                      <a:pt x="169863" y="231775"/>
                    </a:moveTo>
                    <a:lnTo>
                      <a:pt x="182563" y="231775"/>
                    </a:lnTo>
                    <a:lnTo>
                      <a:pt x="182563" y="244475"/>
                    </a:lnTo>
                    <a:lnTo>
                      <a:pt x="169863" y="244475"/>
                    </a:lnTo>
                    <a:close/>
                    <a:moveTo>
                      <a:pt x="147638" y="231775"/>
                    </a:moveTo>
                    <a:lnTo>
                      <a:pt x="161926" y="231775"/>
                    </a:lnTo>
                    <a:lnTo>
                      <a:pt x="161926" y="301625"/>
                    </a:lnTo>
                    <a:lnTo>
                      <a:pt x="147638" y="301625"/>
                    </a:lnTo>
                    <a:close/>
                    <a:moveTo>
                      <a:pt x="35674" y="217487"/>
                    </a:moveTo>
                    <a:cubicBezTo>
                      <a:pt x="29084" y="217487"/>
                      <a:pt x="23813" y="222674"/>
                      <a:pt x="23813" y="229159"/>
                    </a:cubicBezTo>
                    <a:cubicBezTo>
                      <a:pt x="23813" y="229159"/>
                      <a:pt x="23813" y="229159"/>
                      <a:pt x="23813" y="297891"/>
                    </a:cubicBezTo>
                    <a:cubicBezTo>
                      <a:pt x="23813" y="304375"/>
                      <a:pt x="29084" y="309562"/>
                      <a:pt x="35674" y="309562"/>
                    </a:cubicBezTo>
                    <a:cubicBezTo>
                      <a:pt x="35674" y="309562"/>
                      <a:pt x="35674" y="309562"/>
                      <a:pt x="291352" y="309562"/>
                    </a:cubicBezTo>
                    <a:cubicBezTo>
                      <a:pt x="297942" y="309562"/>
                      <a:pt x="303213" y="304375"/>
                      <a:pt x="303213" y="297891"/>
                    </a:cubicBezTo>
                    <a:cubicBezTo>
                      <a:pt x="303213" y="297891"/>
                      <a:pt x="303213" y="297891"/>
                      <a:pt x="303213" y="229159"/>
                    </a:cubicBezTo>
                    <a:cubicBezTo>
                      <a:pt x="303213" y="222674"/>
                      <a:pt x="297942" y="217487"/>
                      <a:pt x="291352" y="217487"/>
                    </a:cubicBezTo>
                    <a:close/>
                    <a:moveTo>
                      <a:pt x="167323" y="188595"/>
                    </a:moveTo>
                    <a:cubicBezTo>
                      <a:pt x="163513" y="188595"/>
                      <a:pt x="159703" y="189865"/>
                      <a:pt x="157163" y="193675"/>
                    </a:cubicBezTo>
                    <a:cubicBezTo>
                      <a:pt x="157163" y="193675"/>
                      <a:pt x="157163" y="193675"/>
                      <a:pt x="169863" y="193675"/>
                    </a:cubicBezTo>
                    <a:cubicBezTo>
                      <a:pt x="169863" y="189865"/>
                      <a:pt x="169863" y="187325"/>
                      <a:pt x="167323" y="188595"/>
                    </a:cubicBezTo>
                    <a:close/>
                    <a:moveTo>
                      <a:pt x="275321" y="76200"/>
                    </a:moveTo>
                    <a:cubicBezTo>
                      <a:pt x="280579" y="76200"/>
                      <a:pt x="284522" y="77515"/>
                      <a:pt x="287151" y="81459"/>
                    </a:cubicBezTo>
                    <a:cubicBezTo>
                      <a:pt x="289780" y="85403"/>
                      <a:pt x="289780" y="89347"/>
                      <a:pt x="288465" y="93291"/>
                    </a:cubicBezTo>
                    <a:cubicBezTo>
                      <a:pt x="288465" y="93291"/>
                      <a:pt x="288465" y="93291"/>
                      <a:pt x="287151" y="95920"/>
                    </a:cubicBezTo>
                    <a:cubicBezTo>
                      <a:pt x="287151" y="95920"/>
                      <a:pt x="287151" y="95920"/>
                      <a:pt x="331840" y="118269"/>
                    </a:cubicBezTo>
                    <a:cubicBezTo>
                      <a:pt x="337097" y="120898"/>
                      <a:pt x="339726" y="127472"/>
                      <a:pt x="337097" y="132730"/>
                    </a:cubicBezTo>
                    <a:cubicBezTo>
                      <a:pt x="337097" y="132730"/>
                      <a:pt x="337097" y="132730"/>
                      <a:pt x="326582" y="153765"/>
                    </a:cubicBezTo>
                    <a:cubicBezTo>
                      <a:pt x="325268" y="156394"/>
                      <a:pt x="323954" y="159023"/>
                      <a:pt x="321325" y="159023"/>
                    </a:cubicBezTo>
                    <a:cubicBezTo>
                      <a:pt x="318696" y="160338"/>
                      <a:pt x="314753" y="160338"/>
                      <a:pt x="312124" y="159023"/>
                    </a:cubicBezTo>
                    <a:cubicBezTo>
                      <a:pt x="312124" y="159023"/>
                      <a:pt x="312124" y="159023"/>
                      <a:pt x="267435" y="136674"/>
                    </a:cubicBezTo>
                    <a:cubicBezTo>
                      <a:pt x="264806" y="140618"/>
                      <a:pt x="260863" y="143248"/>
                      <a:pt x="256920" y="143248"/>
                    </a:cubicBezTo>
                    <a:cubicBezTo>
                      <a:pt x="252977" y="144562"/>
                      <a:pt x="249034" y="141933"/>
                      <a:pt x="246405" y="137989"/>
                    </a:cubicBezTo>
                    <a:cubicBezTo>
                      <a:pt x="246405" y="137989"/>
                      <a:pt x="246405" y="137989"/>
                      <a:pt x="220117" y="99864"/>
                    </a:cubicBezTo>
                    <a:cubicBezTo>
                      <a:pt x="218803" y="95920"/>
                      <a:pt x="217488" y="90661"/>
                      <a:pt x="220117" y="86717"/>
                    </a:cubicBezTo>
                    <a:cubicBezTo>
                      <a:pt x="221431" y="84088"/>
                      <a:pt x="225375" y="81459"/>
                      <a:pt x="229318" y="80144"/>
                    </a:cubicBezTo>
                    <a:close/>
                    <a:moveTo>
                      <a:pt x="166150" y="0"/>
                    </a:moveTo>
                    <a:cubicBezTo>
                      <a:pt x="210984" y="0"/>
                      <a:pt x="251862" y="23625"/>
                      <a:pt x="274279" y="59062"/>
                    </a:cubicBezTo>
                    <a:cubicBezTo>
                      <a:pt x="274279" y="59062"/>
                      <a:pt x="274279" y="59062"/>
                      <a:pt x="247906" y="61687"/>
                    </a:cubicBezTo>
                    <a:cubicBezTo>
                      <a:pt x="229445" y="39375"/>
                      <a:pt x="203072" y="24937"/>
                      <a:pt x="172743" y="23625"/>
                    </a:cubicBezTo>
                    <a:cubicBezTo>
                      <a:pt x="171424" y="23625"/>
                      <a:pt x="170106" y="24937"/>
                      <a:pt x="170106" y="24937"/>
                    </a:cubicBezTo>
                    <a:cubicBezTo>
                      <a:pt x="167468" y="30187"/>
                      <a:pt x="171424" y="31500"/>
                      <a:pt x="174061" y="34125"/>
                    </a:cubicBezTo>
                    <a:cubicBezTo>
                      <a:pt x="179336" y="36750"/>
                      <a:pt x="172743" y="39375"/>
                      <a:pt x="170106" y="40687"/>
                    </a:cubicBezTo>
                    <a:cubicBezTo>
                      <a:pt x="163512" y="40687"/>
                      <a:pt x="163512" y="35437"/>
                      <a:pt x="160875" y="31500"/>
                    </a:cubicBezTo>
                    <a:cubicBezTo>
                      <a:pt x="159556" y="30187"/>
                      <a:pt x="155600" y="28875"/>
                      <a:pt x="154282" y="27562"/>
                    </a:cubicBezTo>
                    <a:cubicBezTo>
                      <a:pt x="151644" y="27562"/>
                      <a:pt x="146370" y="28875"/>
                      <a:pt x="145051" y="30187"/>
                    </a:cubicBezTo>
                    <a:cubicBezTo>
                      <a:pt x="143733" y="32812"/>
                      <a:pt x="139777" y="32812"/>
                      <a:pt x="135821" y="32812"/>
                    </a:cubicBezTo>
                    <a:cubicBezTo>
                      <a:pt x="131865" y="34125"/>
                      <a:pt x="122634" y="36750"/>
                      <a:pt x="122634" y="39375"/>
                    </a:cubicBezTo>
                    <a:cubicBezTo>
                      <a:pt x="122634" y="42000"/>
                      <a:pt x="123953" y="44625"/>
                      <a:pt x="127909" y="44625"/>
                    </a:cubicBezTo>
                    <a:cubicBezTo>
                      <a:pt x="130546" y="44625"/>
                      <a:pt x="135821" y="42000"/>
                      <a:pt x="139777" y="43312"/>
                    </a:cubicBezTo>
                    <a:cubicBezTo>
                      <a:pt x="142414" y="44625"/>
                      <a:pt x="146370" y="42000"/>
                      <a:pt x="149007" y="44625"/>
                    </a:cubicBezTo>
                    <a:cubicBezTo>
                      <a:pt x="150326" y="47250"/>
                      <a:pt x="151644" y="51187"/>
                      <a:pt x="152963" y="53812"/>
                    </a:cubicBezTo>
                    <a:cubicBezTo>
                      <a:pt x="154282" y="57750"/>
                      <a:pt x="154282" y="60375"/>
                      <a:pt x="155600" y="63000"/>
                    </a:cubicBezTo>
                    <a:cubicBezTo>
                      <a:pt x="155600" y="65625"/>
                      <a:pt x="155600" y="68250"/>
                      <a:pt x="156919" y="68250"/>
                    </a:cubicBezTo>
                    <a:cubicBezTo>
                      <a:pt x="159556" y="68250"/>
                      <a:pt x="159556" y="65625"/>
                      <a:pt x="160875" y="65625"/>
                    </a:cubicBezTo>
                    <a:cubicBezTo>
                      <a:pt x="167468" y="64312"/>
                      <a:pt x="171424" y="69562"/>
                      <a:pt x="170106" y="74812"/>
                    </a:cubicBezTo>
                    <a:cubicBezTo>
                      <a:pt x="170106" y="77438"/>
                      <a:pt x="166150" y="81375"/>
                      <a:pt x="159556" y="82688"/>
                    </a:cubicBezTo>
                    <a:cubicBezTo>
                      <a:pt x="159556" y="82688"/>
                      <a:pt x="149007" y="81375"/>
                      <a:pt x="143733" y="72187"/>
                    </a:cubicBezTo>
                    <a:cubicBezTo>
                      <a:pt x="137139" y="61687"/>
                      <a:pt x="126590" y="56437"/>
                      <a:pt x="126590" y="56437"/>
                    </a:cubicBezTo>
                    <a:cubicBezTo>
                      <a:pt x="126590" y="56437"/>
                      <a:pt x="119997" y="49875"/>
                      <a:pt x="113404" y="48562"/>
                    </a:cubicBezTo>
                    <a:cubicBezTo>
                      <a:pt x="110766" y="48562"/>
                      <a:pt x="102854" y="52500"/>
                      <a:pt x="102854" y="52500"/>
                    </a:cubicBezTo>
                    <a:cubicBezTo>
                      <a:pt x="102854" y="52500"/>
                      <a:pt x="87031" y="66937"/>
                      <a:pt x="85712" y="69562"/>
                    </a:cubicBezTo>
                    <a:cubicBezTo>
                      <a:pt x="84393" y="72187"/>
                      <a:pt x="77800" y="84000"/>
                      <a:pt x="79119" y="89250"/>
                    </a:cubicBezTo>
                    <a:cubicBezTo>
                      <a:pt x="80437" y="93188"/>
                      <a:pt x="80437" y="103688"/>
                      <a:pt x="88349" y="105000"/>
                    </a:cubicBezTo>
                    <a:cubicBezTo>
                      <a:pt x="96261" y="106313"/>
                      <a:pt x="98898" y="112875"/>
                      <a:pt x="100217" y="114188"/>
                    </a:cubicBezTo>
                    <a:cubicBezTo>
                      <a:pt x="102854" y="115500"/>
                      <a:pt x="105492" y="118125"/>
                      <a:pt x="108129" y="116813"/>
                    </a:cubicBezTo>
                    <a:cubicBezTo>
                      <a:pt x="109448" y="116813"/>
                      <a:pt x="114722" y="123375"/>
                      <a:pt x="112085" y="123375"/>
                    </a:cubicBezTo>
                    <a:cubicBezTo>
                      <a:pt x="109448" y="124688"/>
                      <a:pt x="102854" y="122063"/>
                      <a:pt x="101536" y="123375"/>
                    </a:cubicBezTo>
                    <a:cubicBezTo>
                      <a:pt x="100217" y="126000"/>
                      <a:pt x="97580" y="135188"/>
                      <a:pt x="98898" y="141750"/>
                    </a:cubicBezTo>
                    <a:cubicBezTo>
                      <a:pt x="98898" y="147000"/>
                      <a:pt x="94942" y="157500"/>
                      <a:pt x="93624" y="164063"/>
                    </a:cubicBezTo>
                    <a:cubicBezTo>
                      <a:pt x="93624" y="168000"/>
                      <a:pt x="93624" y="182438"/>
                      <a:pt x="97580" y="194250"/>
                    </a:cubicBezTo>
                    <a:cubicBezTo>
                      <a:pt x="97580" y="194250"/>
                      <a:pt x="97580" y="194250"/>
                      <a:pt x="145051" y="194250"/>
                    </a:cubicBezTo>
                    <a:cubicBezTo>
                      <a:pt x="150326" y="189000"/>
                      <a:pt x="156919" y="179813"/>
                      <a:pt x="159556" y="174563"/>
                    </a:cubicBezTo>
                    <a:cubicBezTo>
                      <a:pt x="162194" y="169313"/>
                      <a:pt x="170106" y="156188"/>
                      <a:pt x="176699" y="152250"/>
                    </a:cubicBezTo>
                    <a:cubicBezTo>
                      <a:pt x="184611" y="149625"/>
                      <a:pt x="192523" y="145688"/>
                      <a:pt x="193841" y="143063"/>
                    </a:cubicBezTo>
                    <a:cubicBezTo>
                      <a:pt x="195160" y="140438"/>
                      <a:pt x="200434" y="137813"/>
                      <a:pt x="195160" y="136500"/>
                    </a:cubicBezTo>
                    <a:cubicBezTo>
                      <a:pt x="189885" y="135188"/>
                      <a:pt x="185929" y="132563"/>
                      <a:pt x="185929" y="129938"/>
                    </a:cubicBezTo>
                    <a:cubicBezTo>
                      <a:pt x="185929" y="126000"/>
                      <a:pt x="184611" y="122063"/>
                      <a:pt x="181973" y="118125"/>
                    </a:cubicBezTo>
                    <a:cubicBezTo>
                      <a:pt x="180655" y="114188"/>
                      <a:pt x="175380" y="105000"/>
                      <a:pt x="175380" y="102375"/>
                    </a:cubicBezTo>
                    <a:cubicBezTo>
                      <a:pt x="174061" y="98438"/>
                      <a:pt x="178017" y="91875"/>
                      <a:pt x="179336" y="94500"/>
                    </a:cubicBezTo>
                    <a:cubicBezTo>
                      <a:pt x="180655" y="97125"/>
                      <a:pt x="184611" y="108938"/>
                      <a:pt x="187248" y="112875"/>
                    </a:cubicBezTo>
                    <a:cubicBezTo>
                      <a:pt x="188567" y="115500"/>
                      <a:pt x="192523" y="123375"/>
                      <a:pt x="197797" y="122063"/>
                    </a:cubicBezTo>
                    <a:cubicBezTo>
                      <a:pt x="200434" y="120750"/>
                      <a:pt x="207028" y="119438"/>
                      <a:pt x="212302" y="118125"/>
                    </a:cubicBezTo>
                    <a:cubicBezTo>
                      <a:pt x="212302" y="118125"/>
                      <a:pt x="212302" y="118125"/>
                      <a:pt x="242632" y="165375"/>
                    </a:cubicBezTo>
                    <a:cubicBezTo>
                      <a:pt x="246588" y="170625"/>
                      <a:pt x="251862" y="173250"/>
                      <a:pt x="257137" y="173250"/>
                    </a:cubicBezTo>
                    <a:cubicBezTo>
                      <a:pt x="258455" y="173250"/>
                      <a:pt x="258455" y="173250"/>
                      <a:pt x="258455" y="173250"/>
                    </a:cubicBezTo>
                    <a:cubicBezTo>
                      <a:pt x="265049" y="173250"/>
                      <a:pt x="270323" y="169313"/>
                      <a:pt x="272961" y="162750"/>
                    </a:cubicBezTo>
                    <a:cubicBezTo>
                      <a:pt x="272961" y="162750"/>
                      <a:pt x="272961" y="162750"/>
                      <a:pt x="274279" y="160125"/>
                    </a:cubicBezTo>
                    <a:cubicBezTo>
                      <a:pt x="274279" y="160125"/>
                      <a:pt x="274279" y="160125"/>
                      <a:pt x="290103" y="168000"/>
                    </a:cubicBezTo>
                    <a:cubicBezTo>
                      <a:pt x="287466" y="177188"/>
                      <a:pt x="283510" y="185063"/>
                      <a:pt x="278235" y="194250"/>
                    </a:cubicBezTo>
                    <a:cubicBezTo>
                      <a:pt x="278235" y="194250"/>
                      <a:pt x="278235" y="194250"/>
                      <a:pt x="305927" y="194250"/>
                    </a:cubicBezTo>
                    <a:cubicBezTo>
                      <a:pt x="317795" y="194250"/>
                      <a:pt x="327025" y="202125"/>
                      <a:pt x="327025" y="213938"/>
                    </a:cubicBezTo>
                    <a:cubicBezTo>
                      <a:pt x="327025" y="213938"/>
                      <a:pt x="327025" y="213938"/>
                      <a:pt x="327025" y="312375"/>
                    </a:cubicBezTo>
                    <a:cubicBezTo>
                      <a:pt x="327025" y="324188"/>
                      <a:pt x="317795" y="333375"/>
                      <a:pt x="305927" y="333375"/>
                    </a:cubicBezTo>
                    <a:cubicBezTo>
                      <a:pt x="305927" y="333375"/>
                      <a:pt x="305927" y="333375"/>
                      <a:pt x="19779" y="333375"/>
                    </a:cubicBezTo>
                    <a:cubicBezTo>
                      <a:pt x="9230" y="333375"/>
                      <a:pt x="0" y="324188"/>
                      <a:pt x="0" y="312375"/>
                    </a:cubicBezTo>
                    <a:cubicBezTo>
                      <a:pt x="0" y="312375"/>
                      <a:pt x="0" y="312375"/>
                      <a:pt x="0" y="211313"/>
                    </a:cubicBezTo>
                    <a:cubicBezTo>
                      <a:pt x="0" y="202125"/>
                      <a:pt x="7912" y="194250"/>
                      <a:pt x="18461" y="194250"/>
                    </a:cubicBezTo>
                    <a:cubicBezTo>
                      <a:pt x="18461" y="194250"/>
                      <a:pt x="18461" y="194250"/>
                      <a:pt x="54064" y="194250"/>
                    </a:cubicBezTo>
                    <a:cubicBezTo>
                      <a:pt x="42197" y="174563"/>
                      <a:pt x="36922" y="153563"/>
                      <a:pt x="36922" y="129938"/>
                    </a:cubicBezTo>
                    <a:cubicBezTo>
                      <a:pt x="36922" y="57750"/>
                      <a:pt x="94942" y="0"/>
                      <a:pt x="166150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7" name="isḻiḓê"/>
              <p:cNvSpPr txBox="1"/>
              <p:nvPr/>
            </p:nvSpPr>
            <p:spPr bwMode="auto">
              <a:xfrm>
                <a:off x="5953885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1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 algn="ctr"/>
                <a:r>
                  <a:rPr lang="zh-CN" altLang="en-US" sz="1400" b="1">
                    <a:solidFill>
                      <a:srgbClr val="86CCCA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6" name="iṩļîḓê"/>
            <p:cNvGrpSpPr/>
            <p:nvPr/>
          </p:nvGrpSpPr>
          <p:grpSpPr>
            <a:xfrm>
              <a:off x="8678670" y="2427423"/>
              <a:ext cx="2764594" cy="2410771"/>
              <a:chOff x="8678670" y="2427423"/>
              <a:chExt cx="2764594" cy="2410771"/>
            </a:xfrm>
          </p:grpSpPr>
          <p:sp>
            <p:nvSpPr>
              <p:cNvPr id="16" name="ïṩḷíḍê"/>
              <p:cNvSpPr/>
              <p:nvPr/>
            </p:nvSpPr>
            <p:spPr>
              <a:xfrm>
                <a:off x="8678670" y="2427423"/>
                <a:ext cx="2764594" cy="1622805"/>
              </a:xfrm>
              <a:prstGeom prst="homePlate">
                <a:avLst/>
              </a:prstGeom>
              <a:solidFill>
                <a:srgbClr val="282758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17" name="iSḻîḋè"/>
              <p:cNvSpPr txBox="1"/>
              <p:nvPr/>
            </p:nvSpPr>
            <p:spPr>
              <a:xfrm>
                <a:off x="8832304" y="3303758"/>
                <a:ext cx="2457329" cy="531295"/>
              </a:xfrm>
              <a:prstGeom prst="rect">
                <a:avLst/>
              </a:prstGeom>
              <a:noFill/>
            </p:spPr>
            <p:txBody>
              <a:bodyPr wrap="square" lIns="72000" tIns="0" rIns="72000" bIns="0" anchor="ctr" anchorCtr="0">
                <a:normAutofit/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defTabSz="913765">
                  <a:lnSpc>
                    <a:spcPct val="120000"/>
                  </a:lnSpc>
                  <a:defRPr/>
                </a:pPr>
                <a: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此部分内容作为文字排版占位显示</a:t>
                </a:r>
                <a:b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</a:br>
                <a: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（建议使用主题字体）</a:t>
                </a:r>
              </a:p>
            </p:txBody>
          </p:sp>
          <p:sp>
            <p:nvSpPr>
              <p:cNvPr id="18" name="iṧľíḍe"/>
              <p:cNvSpPr/>
              <p:nvPr/>
            </p:nvSpPr>
            <p:spPr>
              <a:xfrm>
                <a:off x="8832304" y="3081869"/>
                <a:ext cx="2457329" cy="221889"/>
              </a:xfrm>
              <a:prstGeom prst="rect">
                <a:avLst/>
              </a:prstGeom>
            </p:spPr>
            <p:txBody>
              <a:bodyPr wrap="none" lIns="72000" tIns="0" rIns="72000" bIns="0">
                <a:normAutofit fontScale="92500" lnSpcReduction="10000"/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lvl="0" defTabSz="913765">
                  <a:defRPr/>
                </a:pPr>
                <a:r>
                  <a:rPr lang="zh-CN" altLang="en-US" sz="1600" b="1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标题文本预设</a:t>
                </a:r>
              </a:p>
            </p:txBody>
          </p:sp>
          <p:sp>
            <p:nvSpPr>
              <p:cNvPr id="19" name="ïšḻidê"/>
              <p:cNvSpPr/>
              <p:nvPr/>
            </p:nvSpPr>
            <p:spPr bwMode="auto">
              <a:xfrm>
                <a:off x="8832304" y="2543851"/>
                <a:ext cx="342199" cy="413116"/>
              </a:xfrm>
              <a:custGeom>
                <a:avLst/>
                <a:gdLst>
                  <a:gd name="connsiteX0" fmla="*/ 127000 w 252413"/>
                  <a:gd name="connsiteY0" fmla="*/ 292100 h 338138"/>
                  <a:gd name="connsiteX1" fmla="*/ 111125 w 252413"/>
                  <a:gd name="connsiteY1" fmla="*/ 307975 h 338138"/>
                  <a:gd name="connsiteX2" fmla="*/ 127000 w 252413"/>
                  <a:gd name="connsiteY2" fmla="*/ 323850 h 338138"/>
                  <a:gd name="connsiteX3" fmla="*/ 142875 w 252413"/>
                  <a:gd name="connsiteY3" fmla="*/ 307975 h 338138"/>
                  <a:gd name="connsiteX4" fmla="*/ 127000 w 252413"/>
                  <a:gd name="connsiteY4" fmla="*/ 292100 h 338138"/>
                  <a:gd name="connsiteX5" fmla="*/ 60637 w 252413"/>
                  <a:gd name="connsiteY5" fmla="*/ 241300 h 338138"/>
                  <a:gd name="connsiteX6" fmla="*/ 123259 w 252413"/>
                  <a:gd name="connsiteY6" fmla="*/ 241300 h 338138"/>
                  <a:gd name="connsiteX7" fmla="*/ 128588 w 252413"/>
                  <a:gd name="connsiteY7" fmla="*/ 248356 h 338138"/>
                  <a:gd name="connsiteX8" fmla="*/ 123259 w 252413"/>
                  <a:gd name="connsiteY8" fmla="*/ 254000 h 338138"/>
                  <a:gd name="connsiteX9" fmla="*/ 60637 w 252413"/>
                  <a:gd name="connsiteY9" fmla="*/ 254000 h 338138"/>
                  <a:gd name="connsiteX10" fmla="*/ 53975 w 252413"/>
                  <a:gd name="connsiteY10" fmla="*/ 248356 h 338138"/>
                  <a:gd name="connsiteX11" fmla="*/ 60637 w 252413"/>
                  <a:gd name="connsiteY11" fmla="*/ 241300 h 338138"/>
                  <a:gd name="connsiteX12" fmla="*/ 60637 w 252413"/>
                  <a:gd name="connsiteY12" fmla="*/ 219075 h 338138"/>
                  <a:gd name="connsiteX13" fmla="*/ 123259 w 252413"/>
                  <a:gd name="connsiteY13" fmla="*/ 219075 h 338138"/>
                  <a:gd name="connsiteX14" fmla="*/ 128588 w 252413"/>
                  <a:gd name="connsiteY14" fmla="*/ 224720 h 338138"/>
                  <a:gd name="connsiteX15" fmla="*/ 123259 w 252413"/>
                  <a:gd name="connsiteY15" fmla="*/ 231775 h 338138"/>
                  <a:gd name="connsiteX16" fmla="*/ 60637 w 252413"/>
                  <a:gd name="connsiteY16" fmla="*/ 231775 h 338138"/>
                  <a:gd name="connsiteX17" fmla="*/ 53975 w 252413"/>
                  <a:gd name="connsiteY17" fmla="*/ 224720 h 338138"/>
                  <a:gd name="connsiteX18" fmla="*/ 60637 w 252413"/>
                  <a:gd name="connsiteY18" fmla="*/ 219075 h 338138"/>
                  <a:gd name="connsiteX19" fmla="*/ 60637 w 252413"/>
                  <a:gd name="connsiteY19" fmla="*/ 196850 h 338138"/>
                  <a:gd name="connsiteX20" fmla="*/ 123259 w 252413"/>
                  <a:gd name="connsiteY20" fmla="*/ 196850 h 338138"/>
                  <a:gd name="connsiteX21" fmla="*/ 128588 w 252413"/>
                  <a:gd name="connsiteY21" fmla="*/ 202407 h 338138"/>
                  <a:gd name="connsiteX22" fmla="*/ 123259 w 252413"/>
                  <a:gd name="connsiteY22" fmla="*/ 207963 h 338138"/>
                  <a:gd name="connsiteX23" fmla="*/ 60637 w 252413"/>
                  <a:gd name="connsiteY23" fmla="*/ 207963 h 338138"/>
                  <a:gd name="connsiteX24" fmla="*/ 53975 w 252413"/>
                  <a:gd name="connsiteY24" fmla="*/ 202407 h 338138"/>
                  <a:gd name="connsiteX25" fmla="*/ 60637 w 252413"/>
                  <a:gd name="connsiteY25" fmla="*/ 196850 h 338138"/>
                  <a:gd name="connsiteX26" fmla="*/ 60637 w 252413"/>
                  <a:gd name="connsiteY26" fmla="*/ 174625 h 338138"/>
                  <a:gd name="connsiteX27" fmla="*/ 123259 w 252413"/>
                  <a:gd name="connsiteY27" fmla="*/ 174625 h 338138"/>
                  <a:gd name="connsiteX28" fmla="*/ 128588 w 252413"/>
                  <a:gd name="connsiteY28" fmla="*/ 180182 h 338138"/>
                  <a:gd name="connsiteX29" fmla="*/ 123259 w 252413"/>
                  <a:gd name="connsiteY29" fmla="*/ 185738 h 338138"/>
                  <a:gd name="connsiteX30" fmla="*/ 60637 w 252413"/>
                  <a:gd name="connsiteY30" fmla="*/ 185738 h 338138"/>
                  <a:gd name="connsiteX31" fmla="*/ 53975 w 252413"/>
                  <a:gd name="connsiteY31" fmla="*/ 180182 h 338138"/>
                  <a:gd name="connsiteX32" fmla="*/ 60637 w 252413"/>
                  <a:gd name="connsiteY32" fmla="*/ 174625 h 338138"/>
                  <a:gd name="connsiteX33" fmla="*/ 149784 w 252413"/>
                  <a:gd name="connsiteY33" fmla="*/ 155575 h 338138"/>
                  <a:gd name="connsiteX34" fmla="*/ 188356 w 252413"/>
                  <a:gd name="connsiteY34" fmla="*/ 155575 h 338138"/>
                  <a:gd name="connsiteX35" fmla="*/ 193676 w 252413"/>
                  <a:gd name="connsiteY35" fmla="*/ 160852 h 338138"/>
                  <a:gd name="connsiteX36" fmla="*/ 193676 w 252413"/>
                  <a:gd name="connsiteY36" fmla="*/ 242642 h 338138"/>
                  <a:gd name="connsiteX37" fmla="*/ 188356 w 252413"/>
                  <a:gd name="connsiteY37" fmla="*/ 249238 h 338138"/>
                  <a:gd name="connsiteX38" fmla="*/ 149784 w 252413"/>
                  <a:gd name="connsiteY38" fmla="*/ 249238 h 338138"/>
                  <a:gd name="connsiteX39" fmla="*/ 144463 w 252413"/>
                  <a:gd name="connsiteY39" fmla="*/ 242642 h 338138"/>
                  <a:gd name="connsiteX40" fmla="*/ 144463 w 252413"/>
                  <a:gd name="connsiteY40" fmla="*/ 160852 h 338138"/>
                  <a:gd name="connsiteX41" fmla="*/ 149784 w 252413"/>
                  <a:gd name="connsiteY41" fmla="*/ 155575 h 338138"/>
                  <a:gd name="connsiteX42" fmla="*/ 60637 w 252413"/>
                  <a:gd name="connsiteY42" fmla="*/ 150813 h 338138"/>
                  <a:gd name="connsiteX43" fmla="*/ 123259 w 252413"/>
                  <a:gd name="connsiteY43" fmla="*/ 150813 h 338138"/>
                  <a:gd name="connsiteX44" fmla="*/ 128588 w 252413"/>
                  <a:gd name="connsiteY44" fmla="*/ 156987 h 338138"/>
                  <a:gd name="connsiteX45" fmla="*/ 123259 w 252413"/>
                  <a:gd name="connsiteY45" fmla="*/ 161926 h 338138"/>
                  <a:gd name="connsiteX46" fmla="*/ 60637 w 252413"/>
                  <a:gd name="connsiteY46" fmla="*/ 161926 h 338138"/>
                  <a:gd name="connsiteX47" fmla="*/ 53975 w 252413"/>
                  <a:gd name="connsiteY47" fmla="*/ 156987 h 338138"/>
                  <a:gd name="connsiteX48" fmla="*/ 60637 w 252413"/>
                  <a:gd name="connsiteY48" fmla="*/ 150813 h 338138"/>
                  <a:gd name="connsiteX49" fmla="*/ 59267 w 252413"/>
                  <a:gd name="connsiteY49" fmla="*/ 128588 h 338138"/>
                  <a:gd name="connsiteX50" fmla="*/ 191559 w 252413"/>
                  <a:gd name="connsiteY50" fmla="*/ 128588 h 338138"/>
                  <a:gd name="connsiteX51" fmla="*/ 196850 w 252413"/>
                  <a:gd name="connsiteY51" fmla="*/ 133527 h 338138"/>
                  <a:gd name="connsiteX52" fmla="*/ 191559 w 252413"/>
                  <a:gd name="connsiteY52" fmla="*/ 139701 h 338138"/>
                  <a:gd name="connsiteX53" fmla="*/ 59267 w 252413"/>
                  <a:gd name="connsiteY53" fmla="*/ 139701 h 338138"/>
                  <a:gd name="connsiteX54" fmla="*/ 53975 w 252413"/>
                  <a:gd name="connsiteY54" fmla="*/ 133527 h 338138"/>
                  <a:gd name="connsiteX55" fmla="*/ 59267 w 252413"/>
                  <a:gd name="connsiteY55" fmla="*/ 128588 h 338138"/>
                  <a:gd name="connsiteX56" fmla="*/ 127568 w 252413"/>
                  <a:gd name="connsiteY56" fmla="*/ 106363 h 338138"/>
                  <a:gd name="connsiteX57" fmla="*/ 191522 w 252413"/>
                  <a:gd name="connsiteY57" fmla="*/ 106363 h 338138"/>
                  <a:gd name="connsiteX58" fmla="*/ 196851 w 252413"/>
                  <a:gd name="connsiteY58" fmla="*/ 111125 h 338138"/>
                  <a:gd name="connsiteX59" fmla="*/ 191522 w 252413"/>
                  <a:gd name="connsiteY59" fmla="*/ 115888 h 338138"/>
                  <a:gd name="connsiteX60" fmla="*/ 127568 w 252413"/>
                  <a:gd name="connsiteY60" fmla="*/ 115888 h 338138"/>
                  <a:gd name="connsiteX61" fmla="*/ 122238 w 252413"/>
                  <a:gd name="connsiteY61" fmla="*/ 111125 h 338138"/>
                  <a:gd name="connsiteX62" fmla="*/ 127568 w 252413"/>
                  <a:gd name="connsiteY62" fmla="*/ 106363 h 338138"/>
                  <a:gd name="connsiteX63" fmla="*/ 127568 w 252413"/>
                  <a:gd name="connsiteY63" fmla="*/ 84138 h 338138"/>
                  <a:gd name="connsiteX64" fmla="*/ 191522 w 252413"/>
                  <a:gd name="connsiteY64" fmla="*/ 84138 h 338138"/>
                  <a:gd name="connsiteX65" fmla="*/ 196851 w 252413"/>
                  <a:gd name="connsiteY65" fmla="*/ 88900 h 338138"/>
                  <a:gd name="connsiteX66" fmla="*/ 191522 w 252413"/>
                  <a:gd name="connsiteY66" fmla="*/ 93663 h 338138"/>
                  <a:gd name="connsiteX67" fmla="*/ 127568 w 252413"/>
                  <a:gd name="connsiteY67" fmla="*/ 93663 h 338138"/>
                  <a:gd name="connsiteX68" fmla="*/ 122238 w 252413"/>
                  <a:gd name="connsiteY68" fmla="*/ 88900 h 338138"/>
                  <a:gd name="connsiteX69" fmla="*/ 127568 w 252413"/>
                  <a:gd name="connsiteY69" fmla="*/ 84138 h 338138"/>
                  <a:gd name="connsiteX70" fmla="*/ 64136 w 252413"/>
                  <a:gd name="connsiteY70" fmla="*/ 65088 h 338138"/>
                  <a:gd name="connsiteX71" fmla="*/ 107316 w 252413"/>
                  <a:gd name="connsiteY71" fmla="*/ 65088 h 338138"/>
                  <a:gd name="connsiteX72" fmla="*/ 112713 w 252413"/>
                  <a:gd name="connsiteY72" fmla="*/ 71702 h 338138"/>
                  <a:gd name="connsiteX73" fmla="*/ 112713 w 252413"/>
                  <a:gd name="connsiteY73" fmla="*/ 106098 h 338138"/>
                  <a:gd name="connsiteX74" fmla="*/ 107316 w 252413"/>
                  <a:gd name="connsiteY74" fmla="*/ 112713 h 338138"/>
                  <a:gd name="connsiteX75" fmla="*/ 64136 w 252413"/>
                  <a:gd name="connsiteY75" fmla="*/ 112713 h 338138"/>
                  <a:gd name="connsiteX76" fmla="*/ 58738 w 252413"/>
                  <a:gd name="connsiteY76" fmla="*/ 106098 h 338138"/>
                  <a:gd name="connsiteX77" fmla="*/ 58738 w 252413"/>
                  <a:gd name="connsiteY77" fmla="*/ 71702 h 338138"/>
                  <a:gd name="connsiteX78" fmla="*/ 64136 w 252413"/>
                  <a:gd name="connsiteY78" fmla="*/ 65088 h 338138"/>
                  <a:gd name="connsiteX79" fmla="*/ 127568 w 252413"/>
                  <a:gd name="connsiteY79" fmla="*/ 60325 h 338138"/>
                  <a:gd name="connsiteX80" fmla="*/ 191522 w 252413"/>
                  <a:gd name="connsiteY80" fmla="*/ 60325 h 338138"/>
                  <a:gd name="connsiteX81" fmla="*/ 196851 w 252413"/>
                  <a:gd name="connsiteY81" fmla="*/ 66499 h 338138"/>
                  <a:gd name="connsiteX82" fmla="*/ 191522 w 252413"/>
                  <a:gd name="connsiteY82" fmla="*/ 71438 h 338138"/>
                  <a:gd name="connsiteX83" fmla="*/ 127568 w 252413"/>
                  <a:gd name="connsiteY83" fmla="*/ 71438 h 338138"/>
                  <a:gd name="connsiteX84" fmla="*/ 122238 w 252413"/>
                  <a:gd name="connsiteY84" fmla="*/ 66499 h 338138"/>
                  <a:gd name="connsiteX85" fmla="*/ 127568 w 252413"/>
                  <a:gd name="connsiteY85" fmla="*/ 60325 h 338138"/>
                  <a:gd name="connsiteX86" fmla="*/ 42572 w 252413"/>
                  <a:gd name="connsiteY86" fmla="*/ 34925 h 338138"/>
                  <a:gd name="connsiteX87" fmla="*/ 33338 w 252413"/>
                  <a:gd name="connsiteY87" fmla="*/ 44126 h 338138"/>
                  <a:gd name="connsiteX88" fmla="*/ 33338 w 252413"/>
                  <a:gd name="connsiteY88" fmla="*/ 279400 h 338138"/>
                  <a:gd name="connsiteX89" fmla="*/ 220663 w 252413"/>
                  <a:gd name="connsiteY89" fmla="*/ 279400 h 338138"/>
                  <a:gd name="connsiteX90" fmla="*/ 220663 w 252413"/>
                  <a:gd name="connsiteY90" fmla="*/ 44126 h 338138"/>
                  <a:gd name="connsiteX91" fmla="*/ 211429 w 252413"/>
                  <a:gd name="connsiteY91" fmla="*/ 34925 h 338138"/>
                  <a:gd name="connsiteX92" fmla="*/ 42572 w 252413"/>
                  <a:gd name="connsiteY92" fmla="*/ 34925 h 338138"/>
                  <a:gd name="connsiteX93" fmla="*/ 42069 w 252413"/>
                  <a:gd name="connsiteY93" fmla="*/ 0 h 338138"/>
                  <a:gd name="connsiteX94" fmla="*/ 210344 w 252413"/>
                  <a:gd name="connsiteY94" fmla="*/ 0 h 338138"/>
                  <a:gd name="connsiteX95" fmla="*/ 252413 w 252413"/>
                  <a:gd name="connsiteY95" fmla="*/ 43588 h 338138"/>
                  <a:gd name="connsiteX96" fmla="*/ 252413 w 252413"/>
                  <a:gd name="connsiteY96" fmla="*/ 294550 h 338138"/>
                  <a:gd name="connsiteX97" fmla="*/ 210344 w 252413"/>
                  <a:gd name="connsiteY97" fmla="*/ 338138 h 338138"/>
                  <a:gd name="connsiteX98" fmla="*/ 42069 w 252413"/>
                  <a:gd name="connsiteY98" fmla="*/ 338138 h 338138"/>
                  <a:gd name="connsiteX99" fmla="*/ 0 w 252413"/>
                  <a:gd name="connsiteY99" fmla="*/ 294550 h 338138"/>
                  <a:gd name="connsiteX100" fmla="*/ 0 w 252413"/>
                  <a:gd name="connsiteY100" fmla="*/ 43588 h 338138"/>
                  <a:gd name="connsiteX101" fmla="*/ 42069 w 252413"/>
                  <a:gd name="connsiteY101" fmla="*/ 0 h 33813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</a:cxnLst>
                <a:rect l="l" t="t" r="r" b="b"/>
                <a:pathLst>
                  <a:path w="252413" h="338138">
                    <a:moveTo>
                      <a:pt x="127000" y="292100"/>
                    </a:moveTo>
                    <a:cubicBezTo>
                      <a:pt x="118232" y="292100"/>
                      <a:pt x="111125" y="299207"/>
                      <a:pt x="111125" y="307975"/>
                    </a:cubicBezTo>
                    <a:cubicBezTo>
                      <a:pt x="111125" y="316743"/>
                      <a:pt x="118232" y="323850"/>
                      <a:pt x="127000" y="323850"/>
                    </a:cubicBezTo>
                    <a:cubicBezTo>
                      <a:pt x="135768" y="323850"/>
                      <a:pt x="142875" y="316743"/>
                      <a:pt x="142875" y="307975"/>
                    </a:cubicBezTo>
                    <a:cubicBezTo>
                      <a:pt x="142875" y="299207"/>
                      <a:pt x="135768" y="292100"/>
                      <a:pt x="127000" y="292100"/>
                    </a:cubicBezTo>
                    <a:close/>
                    <a:moveTo>
                      <a:pt x="60637" y="241300"/>
                    </a:moveTo>
                    <a:cubicBezTo>
                      <a:pt x="60637" y="241300"/>
                      <a:pt x="60637" y="241300"/>
                      <a:pt x="123259" y="241300"/>
                    </a:cubicBezTo>
                    <a:cubicBezTo>
                      <a:pt x="127256" y="241300"/>
                      <a:pt x="128588" y="244122"/>
                      <a:pt x="128588" y="248356"/>
                    </a:cubicBezTo>
                    <a:cubicBezTo>
                      <a:pt x="128588" y="251178"/>
                      <a:pt x="127256" y="254000"/>
                      <a:pt x="123259" y="254000"/>
                    </a:cubicBezTo>
                    <a:cubicBezTo>
                      <a:pt x="123259" y="254000"/>
                      <a:pt x="123259" y="254000"/>
                      <a:pt x="60637" y="254000"/>
                    </a:cubicBezTo>
                    <a:cubicBezTo>
                      <a:pt x="56640" y="254000"/>
                      <a:pt x="53975" y="251178"/>
                      <a:pt x="53975" y="248356"/>
                    </a:cubicBezTo>
                    <a:cubicBezTo>
                      <a:pt x="53975" y="244122"/>
                      <a:pt x="56640" y="241300"/>
                      <a:pt x="60637" y="241300"/>
                    </a:cubicBezTo>
                    <a:close/>
                    <a:moveTo>
                      <a:pt x="60637" y="219075"/>
                    </a:moveTo>
                    <a:cubicBezTo>
                      <a:pt x="60637" y="219075"/>
                      <a:pt x="60637" y="219075"/>
                      <a:pt x="123259" y="219075"/>
                    </a:cubicBezTo>
                    <a:cubicBezTo>
                      <a:pt x="127256" y="219075"/>
                      <a:pt x="128588" y="221897"/>
                      <a:pt x="128588" y="224720"/>
                    </a:cubicBezTo>
                    <a:cubicBezTo>
                      <a:pt x="128588" y="228953"/>
                      <a:pt x="127256" y="231775"/>
                      <a:pt x="123259" y="231775"/>
                    </a:cubicBezTo>
                    <a:cubicBezTo>
                      <a:pt x="123259" y="231775"/>
                      <a:pt x="123259" y="231775"/>
                      <a:pt x="60637" y="231775"/>
                    </a:cubicBezTo>
                    <a:cubicBezTo>
                      <a:pt x="56640" y="231775"/>
                      <a:pt x="53975" y="228953"/>
                      <a:pt x="53975" y="224720"/>
                    </a:cubicBezTo>
                    <a:cubicBezTo>
                      <a:pt x="53975" y="221897"/>
                      <a:pt x="56640" y="219075"/>
                      <a:pt x="60637" y="219075"/>
                    </a:cubicBezTo>
                    <a:close/>
                    <a:moveTo>
                      <a:pt x="60637" y="196850"/>
                    </a:moveTo>
                    <a:cubicBezTo>
                      <a:pt x="60637" y="196850"/>
                      <a:pt x="60637" y="196850"/>
                      <a:pt x="123259" y="196850"/>
                    </a:cubicBezTo>
                    <a:cubicBezTo>
                      <a:pt x="127256" y="196850"/>
                      <a:pt x="128588" y="199628"/>
                      <a:pt x="128588" y="202407"/>
                    </a:cubicBezTo>
                    <a:cubicBezTo>
                      <a:pt x="128588" y="206574"/>
                      <a:pt x="127256" y="207963"/>
                      <a:pt x="123259" y="207963"/>
                    </a:cubicBezTo>
                    <a:cubicBezTo>
                      <a:pt x="123259" y="207963"/>
                      <a:pt x="123259" y="207963"/>
                      <a:pt x="60637" y="207963"/>
                    </a:cubicBezTo>
                    <a:cubicBezTo>
                      <a:pt x="56640" y="207963"/>
                      <a:pt x="53975" y="206574"/>
                      <a:pt x="53975" y="202407"/>
                    </a:cubicBezTo>
                    <a:cubicBezTo>
                      <a:pt x="53975" y="199628"/>
                      <a:pt x="56640" y="196850"/>
                      <a:pt x="60637" y="196850"/>
                    </a:cubicBezTo>
                    <a:close/>
                    <a:moveTo>
                      <a:pt x="60637" y="174625"/>
                    </a:moveTo>
                    <a:cubicBezTo>
                      <a:pt x="60637" y="174625"/>
                      <a:pt x="60637" y="174625"/>
                      <a:pt x="123259" y="174625"/>
                    </a:cubicBezTo>
                    <a:cubicBezTo>
                      <a:pt x="127256" y="174625"/>
                      <a:pt x="128588" y="177403"/>
                      <a:pt x="128588" y="180182"/>
                    </a:cubicBezTo>
                    <a:cubicBezTo>
                      <a:pt x="128588" y="182960"/>
                      <a:pt x="127256" y="185738"/>
                      <a:pt x="123259" y="185738"/>
                    </a:cubicBezTo>
                    <a:cubicBezTo>
                      <a:pt x="123259" y="185738"/>
                      <a:pt x="123259" y="185738"/>
                      <a:pt x="60637" y="185738"/>
                    </a:cubicBezTo>
                    <a:cubicBezTo>
                      <a:pt x="56640" y="185738"/>
                      <a:pt x="53975" y="182960"/>
                      <a:pt x="53975" y="180182"/>
                    </a:cubicBezTo>
                    <a:cubicBezTo>
                      <a:pt x="53975" y="177403"/>
                      <a:pt x="56640" y="174625"/>
                      <a:pt x="60637" y="174625"/>
                    </a:cubicBezTo>
                    <a:close/>
                    <a:moveTo>
                      <a:pt x="149784" y="155575"/>
                    </a:moveTo>
                    <a:cubicBezTo>
                      <a:pt x="149784" y="155575"/>
                      <a:pt x="149784" y="155575"/>
                      <a:pt x="188356" y="155575"/>
                    </a:cubicBezTo>
                    <a:cubicBezTo>
                      <a:pt x="191016" y="155575"/>
                      <a:pt x="193676" y="158214"/>
                      <a:pt x="193676" y="160852"/>
                    </a:cubicBezTo>
                    <a:cubicBezTo>
                      <a:pt x="193676" y="160852"/>
                      <a:pt x="193676" y="160852"/>
                      <a:pt x="193676" y="242642"/>
                    </a:cubicBezTo>
                    <a:cubicBezTo>
                      <a:pt x="193676" y="246600"/>
                      <a:pt x="191016" y="249238"/>
                      <a:pt x="188356" y="249238"/>
                    </a:cubicBezTo>
                    <a:cubicBezTo>
                      <a:pt x="188356" y="249238"/>
                      <a:pt x="188356" y="249238"/>
                      <a:pt x="149784" y="249238"/>
                    </a:cubicBezTo>
                    <a:cubicBezTo>
                      <a:pt x="147123" y="249238"/>
                      <a:pt x="144463" y="246600"/>
                      <a:pt x="144463" y="242642"/>
                    </a:cubicBezTo>
                    <a:cubicBezTo>
                      <a:pt x="144463" y="242642"/>
                      <a:pt x="144463" y="242642"/>
                      <a:pt x="144463" y="160852"/>
                    </a:cubicBezTo>
                    <a:cubicBezTo>
                      <a:pt x="144463" y="158214"/>
                      <a:pt x="147123" y="155575"/>
                      <a:pt x="149784" y="155575"/>
                    </a:cubicBezTo>
                    <a:close/>
                    <a:moveTo>
                      <a:pt x="60637" y="150813"/>
                    </a:moveTo>
                    <a:cubicBezTo>
                      <a:pt x="60637" y="150813"/>
                      <a:pt x="60637" y="150813"/>
                      <a:pt x="123259" y="150813"/>
                    </a:cubicBezTo>
                    <a:cubicBezTo>
                      <a:pt x="127256" y="150813"/>
                      <a:pt x="128588" y="153283"/>
                      <a:pt x="128588" y="156987"/>
                    </a:cubicBezTo>
                    <a:cubicBezTo>
                      <a:pt x="128588" y="159457"/>
                      <a:pt x="127256" y="161926"/>
                      <a:pt x="123259" y="161926"/>
                    </a:cubicBezTo>
                    <a:cubicBezTo>
                      <a:pt x="123259" y="161926"/>
                      <a:pt x="123259" y="161926"/>
                      <a:pt x="60637" y="161926"/>
                    </a:cubicBezTo>
                    <a:cubicBezTo>
                      <a:pt x="56640" y="161926"/>
                      <a:pt x="53975" y="159457"/>
                      <a:pt x="53975" y="156987"/>
                    </a:cubicBezTo>
                    <a:cubicBezTo>
                      <a:pt x="53975" y="153283"/>
                      <a:pt x="56640" y="150813"/>
                      <a:pt x="60637" y="150813"/>
                    </a:cubicBezTo>
                    <a:close/>
                    <a:moveTo>
                      <a:pt x="59267" y="128588"/>
                    </a:moveTo>
                    <a:cubicBezTo>
                      <a:pt x="59267" y="128588"/>
                      <a:pt x="59267" y="128588"/>
                      <a:pt x="191559" y="128588"/>
                    </a:cubicBezTo>
                    <a:cubicBezTo>
                      <a:pt x="194204" y="128588"/>
                      <a:pt x="196850" y="131058"/>
                      <a:pt x="196850" y="133527"/>
                    </a:cubicBezTo>
                    <a:cubicBezTo>
                      <a:pt x="196850" y="137232"/>
                      <a:pt x="194204" y="139701"/>
                      <a:pt x="191559" y="139701"/>
                    </a:cubicBezTo>
                    <a:cubicBezTo>
                      <a:pt x="191559" y="139701"/>
                      <a:pt x="191559" y="139701"/>
                      <a:pt x="59267" y="139701"/>
                    </a:cubicBezTo>
                    <a:cubicBezTo>
                      <a:pt x="56621" y="139701"/>
                      <a:pt x="53975" y="137232"/>
                      <a:pt x="53975" y="133527"/>
                    </a:cubicBezTo>
                    <a:cubicBezTo>
                      <a:pt x="53975" y="131058"/>
                      <a:pt x="56621" y="128588"/>
                      <a:pt x="59267" y="128588"/>
                    </a:cubicBezTo>
                    <a:close/>
                    <a:moveTo>
                      <a:pt x="127568" y="106363"/>
                    </a:moveTo>
                    <a:cubicBezTo>
                      <a:pt x="127568" y="106363"/>
                      <a:pt x="127568" y="106363"/>
                      <a:pt x="191522" y="106363"/>
                    </a:cubicBezTo>
                    <a:cubicBezTo>
                      <a:pt x="194186" y="106363"/>
                      <a:pt x="196851" y="108744"/>
                      <a:pt x="196851" y="111125"/>
                    </a:cubicBezTo>
                    <a:cubicBezTo>
                      <a:pt x="196851" y="114697"/>
                      <a:pt x="194186" y="115888"/>
                      <a:pt x="191522" y="115888"/>
                    </a:cubicBezTo>
                    <a:cubicBezTo>
                      <a:pt x="191522" y="115888"/>
                      <a:pt x="191522" y="115888"/>
                      <a:pt x="127568" y="115888"/>
                    </a:cubicBezTo>
                    <a:cubicBezTo>
                      <a:pt x="124903" y="115888"/>
                      <a:pt x="122238" y="114697"/>
                      <a:pt x="122238" y="111125"/>
                    </a:cubicBezTo>
                    <a:cubicBezTo>
                      <a:pt x="122238" y="108744"/>
                      <a:pt x="124903" y="106363"/>
                      <a:pt x="127568" y="106363"/>
                    </a:cubicBezTo>
                    <a:close/>
                    <a:moveTo>
                      <a:pt x="127568" y="84138"/>
                    </a:moveTo>
                    <a:cubicBezTo>
                      <a:pt x="127568" y="84138"/>
                      <a:pt x="127568" y="84138"/>
                      <a:pt x="191522" y="84138"/>
                    </a:cubicBezTo>
                    <a:cubicBezTo>
                      <a:pt x="194186" y="84138"/>
                      <a:pt x="196851" y="86519"/>
                      <a:pt x="196851" y="88900"/>
                    </a:cubicBezTo>
                    <a:cubicBezTo>
                      <a:pt x="196851" y="91282"/>
                      <a:pt x="194186" y="93663"/>
                      <a:pt x="191522" y="93663"/>
                    </a:cubicBezTo>
                    <a:cubicBezTo>
                      <a:pt x="191522" y="93663"/>
                      <a:pt x="191522" y="93663"/>
                      <a:pt x="127568" y="93663"/>
                    </a:cubicBezTo>
                    <a:cubicBezTo>
                      <a:pt x="124903" y="93663"/>
                      <a:pt x="122238" y="91282"/>
                      <a:pt x="122238" y="88900"/>
                    </a:cubicBezTo>
                    <a:cubicBezTo>
                      <a:pt x="122238" y="86519"/>
                      <a:pt x="124903" y="84138"/>
                      <a:pt x="127568" y="84138"/>
                    </a:cubicBezTo>
                    <a:close/>
                    <a:moveTo>
                      <a:pt x="64136" y="65088"/>
                    </a:moveTo>
                    <a:cubicBezTo>
                      <a:pt x="64136" y="65088"/>
                      <a:pt x="64136" y="65088"/>
                      <a:pt x="107316" y="65088"/>
                    </a:cubicBezTo>
                    <a:cubicBezTo>
                      <a:pt x="110014" y="65088"/>
                      <a:pt x="112713" y="67734"/>
                      <a:pt x="112713" y="71702"/>
                    </a:cubicBezTo>
                    <a:cubicBezTo>
                      <a:pt x="112713" y="71702"/>
                      <a:pt x="112713" y="71702"/>
                      <a:pt x="112713" y="106098"/>
                    </a:cubicBezTo>
                    <a:cubicBezTo>
                      <a:pt x="112713" y="110067"/>
                      <a:pt x="110014" y="112713"/>
                      <a:pt x="107316" y="112713"/>
                    </a:cubicBezTo>
                    <a:cubicBezTo>
                      <a:pt x="107316" y="112713"/>
                      <a:pt x="107316" y="112713"/>
                      <a:pt x="64136" y="112713"/>
                    </a:cubicBezTo>
                    <a:cubicBezTo>
                      <a:pt x="61437" y="112713"/>
                      <a:pt x="58738" y="110067"/>
                      <a:pt x="58738" y="106098"/>
                    </a:cubicBezTo>
                    <a:cubicBezTo>
                      <a:pt x="58738" y="106098"/>
                      <a:pt x="58738" y="106098"/>
                      <a:pt x="58738" y="71702"/>
                    </a:cubicBezTo>
                    <a:cubicBezTo>
                      <a:pt x="58738" y="67734"/>
                      <a:pt x="61437" y="65088"/>
                      <a:pt x="64136" y="65088"/>
                    </a:cubicBezTo>
                    <a:close/>
                    <a:moveTo>
                      <a:pt x="127568" y="60325"/>
                    </a:moveTo>
                    <a:cubicBezTo>
                      <a:pt x="127568" y="60325"/>
                      <a:pt x="127568" y="60325"/>
                      <a:pt x="191522" y="60325"/>
                    </a:cubicBezTo>
                    <a:cubicBezTo>
                      <a:pt x="194186" y="60325"/>
                      <a:pt x="196851" y="62794"/>
                      <a:pt x="196851" y="66499"/>
                    </a:cubicBezTo>
                    <a:cubicBezTo>
                      <a:pt x="196851" y="68968"/>
                      <a:pt x="194186" y="71438"/>
                      <a:pt x="191522" y="71438"/>
                    </a:cubicBezTo>
                    <a:cubicBezTo>
                      <a:pt x="191522" y="71438"/>
                      <a:pt x="191522" y="71438"/>
                      <a:pt x="127568" y="71438"/>
                    </a:cubicBezTo>
                    <a:cubicBezTo>
                      <a:pt x="124903" y="71438"/>
                      <a:pt x="122238" y="68968"/>
                      <a:pt x="122238" y="66499"/>
                    </a:cubicBezTo>
                    <a:cubicBezTo>
                      <a:pt x="122238" y="62794"/>
                      <a:pt x="124903" y="60325"/>
                      <a:pt x="127568" y="60325"/>
                    </a:cubicBezTo>
                    <a:close/>
                    <a:moveTo>
                      <a:pt x="42572" y="34925"/>
                    </a:moveTo>
                    <a:cubicBezTo>
                      <a:pt x="37295" y="34925"/>
                      <a:pt x="33338" y="38868"/>
                      <a:pt x="33338" y="44126"/>
                    </a:cubicBezTo>
                    <a:lnTo>
                      <a:pt x="33338" y="279400"/>
                    </a:lnTo>
                    <a:cubicBezTo>
                      <a:pt x="33338" y="279400"/>
                      <a:pt x="33338" y="279400"/>
                      <a:pt x="220663" y="279400"/>
                    </a:cubicBezTo>
                    <a:cubicBezTo>
                      <a:pt x="220663" y="279400"/>
                      <a:pt x="220663" y="279400"/>
                      <a:pt x="220663" y="44126"/>
                    </a:cubicBezTo>
                    <a:cubicBezTo>
                      <a:pt x="220663" y="38868"/>
                      <a:pt x="216706" y="34925"/>
                      <a:pt x="211429" y="34925"/>
                    </a:cubicBezTo>
                    <a:cubicBezTo>
                      <a:pt x="211429" y="34925"/>
                      <a:pt x="211429" y="34925"/>
                      <a:pt x="42572" y="34925"/>
                    </a:cubicBezTo>
                    <a:close/>
                    <a:moveTo>
                      <a:pt x="42069" y="0"/>
                    </a:moveTo>
                    <a:cubicBezTo>
                      <a:pt x="42069" y="0"/>
                      <a:pt x="42069" y="0"/>
                      <a:pt x="210344" y="0"/>
                    </a:cubicBezTo>
                    <a:cubicBezTo>
                      <a:pt x="234008" y="0"/>
                      <a:pt x="252413" y="19813"/>
                      <a:pt x="252413" y="43588"/>
                    </a:cubicBezTo>
                    <a:cubicBezTo>
                      <a:pt x="252413" y="43588"/>
                      <a:pt x="252413" y="43588"/>
                      <a:pt x="252413" y="294550"/>
                    </a:cubicBezTo>
                    <a:cubicBezTo>
                      <a:pt x="252413" y="318325"/>
                      <a:pt x="234008" y="338138"/>
                      <a:pt x="210344" y="338138"/>
                    </a:cubicBezTo>
                    <a:cubicBezTo>
                      <a:pt x="210344" y="338138"/>
                      <a:pt x="210344" y="338138"/>
                      <a:pt x="42069" y="338138"/>
                    </a:cubicBezTo>
                    <a:cubicBezTo>
                      <a:pt x="18405" y="338138"/>
                      <a:pt x="0" y="318325"/>
                      <a:pt x="0" y="294550"/>
                    </a:cubicBezTo>
                    <a:cubicBezTo>
                      <a:pt x="0" y="294550"/>
                      <a:pt x="0" y="294550"/>
                      <a:pt x="0" y="43588"/>
                    </a:cubicBezTo>
                    <a:cubicBezTo>
                      <a:pt x="0" y="19813"/>
                      <a:pt x="18405" y="0"/>
                      <a:pt x="42069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1" name="îśļíḋè"/>
              <p:cNvSpPr txBox="1"/>
              <p:nvPr/>
            </p:nvSpPr>
            <p:spPr bwMode="auto">
              <a:xfrm>
                <a:off x="8832304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0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/>
                <a:r>
                  <a:rPr lang="zh-CN" altLang="en-US" sz="1400" b="1" dirty="0">
                    <a:solidFill>
                      <a:srgbClr val="282758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7" name="íšļîḋé"/>
            <p:cNvGrpSpPr/>
            <p:nvPr/>
          </p:nvGrpSpPr>
          <p:grpSpPr>
            <a:xfrm>
              <a:off x="3448795" y="2427423"/>
              <a:ext cx="2457329" cy="2410771"/>
              <a:chOff x="3315202" y="2427423"/>
              <a:chExt cx="2457329" cy="2410771"/>
            </a:xfrm>
          </p:grpSpPr>
          <p:sp>
            <p:nvSpPr>
              <p:cNvPr id="8" name="íṥlïďè"/>
              <p:cNvSpPr/>
              <p:nvPr/>
            </p:nvSpPr>
            <p:spPr>
              <a:xfrm>
                <a:off x="3396308" y="2427423"/>
                <a:ext cx="2295116" cy="1622805"/>
              </a:xfrm>
              <a:prstGeom prst="rect">
                <a:avLst/>
              </a:prstGeom>
              <a:solidFill>
                <a:srgbClr val="282758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9" name="ïṧľîḋè"/>
              <p:cNvGrpSpPr/>
              <p:nvPr/>
            </p:nvGrpSpPr>
            <p:grpSpPr>
              <a:xfrm>
                <a:off x="3315202" y="3081869"/>
                <a:ext cx="2457329" cy="753183"/>
                <a:chOff x="4903848" y="3134182"/>
                <a:chExt cx="2457329" cy="835777"/>
              </a:xfrm>
            </p:grpSpPr>
            <p:sp>
              <p:nvSpPr>
                <p:cNvPr id="14" name="iṡḷîdê"/>
                <p:cNvSpPr txBox="1"/>
                <p:nvPr/>
              </p:nvSpPr>
              <p:spPr>
                <a:xfrm>
                  <a:off x="4903848" y="3380403"/>
                  <a:ext cx="2457329" cy="589556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ctr" defTabSz="913765">
                    <a:lnSpc>
                      <a:spcPct val="120000"/>
                    </a:lnSpc>
                    <a:defRPr/>
                  </a:pP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15" name="íṩ1ïḓe"/>
                <p:cNvSpPr/>
                <p:nvPr/>
              </p:nvSpPr>
              <p:spPr>
                <a:xfrm>
                  <a:off x="4903848" y="3134182"/>
                  <a:ext cx="2457329" cy="246221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92500" lnSpcReduction="1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ct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</p:grpSp>
          <p:sp>
            <p:nvSpPr>
              <p:cNvPr id="10" name="iṥlïḓe"/>
              <p:cNvSpPr/>
              <p:nvPr/>
            </p:nvSpPr>
            <p:spPr bwMode="auto">
              <a:xfrm>
                <a:off x="4337733" y="2562817"/>
                <a:ext cx="412266" cy="406471"/>
              </a:xfrm>
              <a:custGeom>
                <a:avLst/>
                <a:gdLst>
                  <a:gd name="connsiteX0" fmla="*/ 266595 w 338128"/>
                  <a:gd name="connsiteY0" fmla="*/ 260350 h 333375"/>
                  <a:gd name="connsiteX1" fmla="*/ 258340 w 338128"/>
                  <a:gd name="connsiteY1" fmla="*/ 262820 h 333375"/>
                  <a:gd name="connsiteX2" fmla="*/ 255588 w 338128"/>
                  <a:gd name="connsiteY2" fmla="*/ 271463 h 333375"/>
                  <a:gd name="connsiteX3" fmla="*/ 276226 w 338128"/>
                  <a:gd name="connsiteY3" fmla="*/ 271463 h 333375"/>
                  <a:gd name="connsiteX4" fmla="*/ 273475 w 338128"/>
                  <a:gd name="connsiteY4" fmla="*/ 262820 h 333375"/>
                  <a:gd name="connsiteX5" fmla="*/ 266595 w 338128"/>
                  <a:gd name="connsiteY5" fmla="*/ 260350 h 333375"/>
                  <a:gd name="connsiteX6" fmla="*/ 61119 w 338128"/>
                  <a:gd name="connsiteY6" fmla="*/ 260350 h 333375"/>
                  <a:gd name="connsiteX7" fmla="*/ 51859 w 338128"/>
                  <a:gd name="connsiteY7" fmla="*/ 264319 h 333375"/>
                  <a:gd name="connsiteX8" fmla="*/ 49213 w 338128"/>
                  <a:gd name="connsiteY8" fmla="*/ 276225 h 333375"/>
                  <a:gd name="connsiteX9" fmla="*/ 51859 w 338128"/>
                  <a:gd name="connsiteY9" fmla="*/ 288131 h 333375"/>
                  <a:gd name="connsiteX10" fmla="*/ 61119 w 338128"/>
                  <a:gd name="connsiteY10" fmla="*/ 292100 h 333375"/>
                  <a:gd name="connsiteX11" fmla="*/ 70380 w 338128"/>
                  <a:gd name="connsiteY11" fmla="*/ 288131 h 333375"/>
                  <a:gd name="connsiteX12" fmla="*/ 73026 w 338128"/>
                  <a:gd name="connsiteY12" fmla="*/ 276225 h 333375"/>
                  <a:gd name="connsiteX13" fmla="*/ 70380 w 338128"/>
                  <a:gd name="connsiteY13" fmla="*/ 264319 h 333375"/>
                  <a:gd name="connsiteX14" fmla="*/ 61119 w 338128"/>
                  <a:gd name="connsiteY14" fmla="*/ 260350 h 333375"/>
                  <a:gd name="connsiteX15" fmla="*/ 169863 w 338128"/>
                  <a:gd name="connsiteY15" fmla="*/ 250825 h 333375"/>
                  <a:gd name="connsiteX16" fmla="*/ 182563 w 338128"/>
                  <a:gd name="connsiteY16" fmla="*/ 250825 h 333375"/>
                  <a:gd name="connsiteX17" fmla="*/ 182563 w 338128"/>
                  <a:gd name="connsiteY17" fmla="*/ 301625 h 333375"/>
                  <a:gd name="connsiteX18" fmla="*/ 169863 w 338128"/>
                  <a:gd name="connsiteY18" fmla="*/ 301625 h 333375"/>
                  <a:gd name="connsiteX19" fmla="*/ 265250 w 338128"/>
                  <a:gd name="connsiteY19" fmla="*/ 249237 h 333375"/>
                  <a:gd name="connsiteX20" fmla="*/ 283665 w 338128"/>
                  <a:gd name="connsiteY20" fmla="*/ 257095 h 333375"/>
                  <a:gd name="connsiteX21" fmla="*/ 288926 w 338128"/>
                  <a:gd name="connsiteY21" fmla="*/ 279360 h 333375"/>
                  <a:gd name="connsiteX22" fmla="*/ 256042 w 338128"/>
                  <a:gd name="connsiteY22" fmla="*/ 279360 h 333375"/>
                  <a:gd name="connsiteX23" fmla="*/ 258673 w 338128"/>
                  <a:gd name="connsiteY23" fmla="*/ 288528 h 333375"/>
                  <a:gd name="connsiteX24" fmla="*/ 266565 w 338128"/>
                  <a:gd name="connsiteY24" fmla="*/ 292457 h 333375"/>
                  <a:gd name="connsiteX25" fmla="*/ 271826 w 338128"/>
                  <a:gd name="connsiteY25" fmla="*/ 289838 h 333375"/>
                  <a:gd name="connsiteX26" fmla="*/ 275773 w 338128"/>
                  <a:gd name="connsiteY26" fmla="*/ 284599 h 333375"/>
                  <a:gd name="connsiteX27" fmla="*/ 288926 w 338128"/>
                  <a:gd name="connsiteY27" fmla="*/ 287218 h 333375"/>
                  <a:gd name="connsiteX28" fmla="*/ 281034 w 338128"/>
                  <a:gd name="connsiteY28" fmla="*/ 297696 h 333375"/>
                  <a:gd name="connsiteX29" fmla="*/ 266565 w 338128"/>
                  <a:gd name="connsiteY29" fmla="*/ 301625 h 333375"/>
                  <a:gd name="connsiteX30" fmla="*/ 246834 w 338128"/>
                  <a:gd name="connsiteY30" fmla="*/ 293767 h 333375"/>
                  <a:gd name="connsiteX31" fmla="*/ 242888 w 338128"/>
                  <a:gd name="connsiteY31" fmla="*/ 275431 h 333375"/>
                  <a:gd name="connsiteX32" fmla="*/ 249465 w 338128"/>
                  <a:gd name="connsiteY32" fmla="*/ 255786 h 333375"/>
                  <a:gd name="connsiteX33" fmla="*/ 265250 w 338128"/>
                  <a:gd name="connsiteY33" fmla="*/ 249237 h 333375"/>
                  <a:gd name="connsiteX34" fmla="*/ 221026 w 338128"/>
                  <a:gd name="connsiteY34" fmla="*/ 249237 h 333375"/>
                  <a:gd name="connsiteX35" fmla="*/ 228919 w 338128"/>
                  <a:gd name="connsiteY35" fmla="*/ 250580 h 333375"/>
                  <a:gd name="connsiteX36" fmla="*/ 234180 w 338128"/>
                  <a:gd name="connsiteY36" fmla="*/ 254610 h 333375"/>
                  <a:gd name="connsiteX37" fmla="*/ 238126 w 338128"/>
                  <a:gd name="connsiteY37" fmla="*/ 261327 h 333375"/>
                  <a:gd name="connsiteX38" fmla="*/ 238126 w 338128"/>
                  <a:gd name="connsiteY38" fmla="*/ 269386 h 333375"/>
                  <a:gd name="connsiteX39" fmla="*/ 238126 w 338128"/>
                  <a:gd name="connsiteY39" fmla="*/ 301625 h 333375"/>
                  <a:gd name="connsiteX40" fmla="*/ 224973 w 338128"/>
                  <a:gd name="connsiteY40" fmla="*/ 301625 h 333375"/>
                  <a:gd name="connsiteX41" fmla="*/ 224973 w 338128"/>
                  <a:gd name="connsiteY41" fmla="*/ 276103 h 333375"/>
                  <a:gd name="connsiteX42" fmla="*/ 223657 w 338128"/>
                  <a:gd name="connsiteY42" fmla="*/ 265357 h 333375"/>
                  <a:gd name="connsiteX43" fmla="*/ 221026 w 338128"/>
                  <a:gd name="connsiteY43" fmla="*/ 261327 h 333375"/>
                  <a:gd name="connsiteX44" fmla="*/ 217080 w 338128"/>
                  <a:gd name="connsiteY44" fmla="*/ 259983 h 333375"/>
                  <a:gd name="connsiteX45" fmla="*/ 210503 w 338128"/>
                  <a:gd name="connsiteY45" fmla="*/ 261327 h 333375"/>
                  <a:gd name="connsiteX46" fmla="*/ 206557 w 338128"/>
                  <a:gd name="connsiteY46" fmla="*/ 266700 h 333375"/>
                  <a:gd name="connsiteX47" fmla="*/ 205241 w 338128"/>
                  <a:gd name="connsiteY47" fmla="*/ 278789 h 333375"/>
                  <a:gd name="connsiteX48" fmla="*/ 205241 w 338128"/>
                  <a:gd name="connsiteY48" fmla="*/ 301625 h 333375"/>
                  <a:gd name="connsiteX49" fmla="*/ 192088 w 338128"/>
                  <a:gd name="connsiteY49" fmla="*/ 301625 h 333375"/>
                  <a:gd name="connsiteX50" fmla="*/ 192088 w 338128"/>
                  <a:gd name="connsiteY50" fmla="*/ 250580 h 333375"/>
                  <a:gd name="connsiteX51" fmla="*/ 203926 w 338128"/>
                  <a:gd name="connsiteY51" fmla="*/ 250580 h 333375"/>
                  <a:gd name="connsiteX52" fmla="*/ 203926 w 338128"/>
                  <a:gd name="connsiteY52" fmla="*/ 258640 h 333375"/>
                  <a:gd name="connsiteX53" fmla="*/ 221026 w 338128"/>
                  <a:gd name="connsiteY53" fmla="*/ 249237 h 333375"/>
                  <a:gd name="connsiteX54" fmla="*/ 122601 w 338128"/>
                  <a:gd name="connsiteY54" fmla="*/ 249237 h 333375"/>
                  <a:gd name="connsiteX55" fmla="*/ 130493 w 338128"/>
                  <a:gd name="connsiteY55" fmla="*/ 250580 h 333375"/>
                  <a:gd name="connsiteX56" fmla="*/ 135755 w 338128"/>
                  <a:gd name="connsiteY56" fmla="*/ 254610 h 333375"/>
                  <a:gd name="connsiteX57" fmla="*/ 138385 w 338128"/>
                  <a:gd name="connsiteY57" fmla="*/ 261327 h 333375"/>
                  <a:gd name="connsiteX58" fmla="*/ 139701 w 338128"/>
                  <a:gd name="connsiteY58" fmla="*/ 269386 h 333375"/>
                  <a:gd name="connsiteX59" fmla="*/ 139701 w 338128"/>
                  <a:gd name="connsiteY59" fmla="*/ 301625 h 333375"/>
                  <a:gd name="connsiteX60" fmla="*/ 126547 w 338128"/>
                  <a:gd name="connsiteY60" fmla="*/ 301625 h 333375"/>
                  <a:gd name="connsiteX61" fmla="*/ 126547 w 338128"/>
                  <a:gd name="connsiteY61" fmla="*/ 276103 h 333375"/>
                  <a:gd name="connsiteX62" fmla="*/ 125232 w 338128"/>
                  <a:gd name="connsiteY62" fmla="*/ 265357 h 333375"/>
                  <a:gd name="connsiteX63" fmla="*/ 122601 w 338128"/>
                  <a:gd name="connsiteY63" fmla="*/ 261327 h 333375"/>
                  <a:gd name="connsiteX64" fmla="*/ 117339 w 338128"/>
                  <a:gd name="connsiteY64" fmla="*/ 259983 h 333375"/>
                  <a:gd name="connsiteX65" fmla="*/ 112078 w 338128"/>
                  <a:gd name="connsiteY65" fmla="*/ 261327 h 333375"/>
                  <a:gd name="connsiteX66" fmla="*/ 108132 w 338128"/>
                  <a:gd name="connsiteY66" fmla="*/ 266700 h 333375"/>
                  <a:gd name="connsiteX67" fmla="*/ 106816 w 338128"/>
                  <a:gd name="connsiteY67" fmla="*/ 278789 h 333375"/>
                  <a:gd name="connsiteX68" fmla="*/ 106816 w 338128"/>
                  <a:gd name="connsiteY68" fmla="*/ 301625 h 333375"/>
                  <a:gd name="connsiteX69" fmla="*/ 93663 w 338128"/>
                  <a:gd name="connsiteY69" fmla="*/ 301625 h 333375"/>
                  <a:gd name="connsiteX70" fmla="*/ 93663 w 338128"/>
                  <a:gd name="connsiteY70" fmla="*/ 250580 h 333375"/>
                  <a:gd name="connsiteX71" fmla="*/ 106816 w 338128"/>
                  <a:gd name="connsiteY71" fmla="*/ 250580 h 333375"/>
                  <a:gd name="connsiteX72" fmla="*/ 106816 w 338128"/>
                  <a:gd name="connsiteY72" fmla="*/ 258640 h 333375"/>
                  <a:gd name="connsiteX73" fmla="*/ 122601 w 338128"/>
                  <a:gd name="connsiteY73" fmla="*/ 249237 h 333375"/>
                  <a:gd name="connsiteX74" fmla="*/ 61119 w 338128"/>
                  <a:gd name="connsiteY74" fmla="*/ 249237 h 333375"/>
                  <a:gd name="connsiteX75" fmla="*/ 79455 w 338128"/>
                  <a:gd name="connsiteY75" fmla="*/ 257095 h 333375"/>
                  <a:gd name="connsiteX76" fmla="*/ 87313 w 338128"/>
                  <a:gd name="connsiteY76" fmla="*/ 275431 h 333375"/>
                  <a:gd name="connsiteX77" fmla="*/ 79455 w 338128"/>
                  <a:gd name="connsiteY77" fmla="*/ 293767 h 333375"/>
                  <a:gd name="connsiteX78" fmla="*/ 61119 w 338128"/>
                  <a:gd name="connsiteY78" fmla="*/ 301625 h 333375"/>
                  <a:gd name="connsiteX79" fmla="*/ 48022 w 338128"/>
                  <a:gd name="connsiteY79" fmla="*/ 299006 h 333375"/>
                  <a:gd name="connsiteX80" fmla="*/ 38854 w 338128"/>
                  <a:gd name="connsiteY80" fmla="*/ 289838 h 333375"/>
                  <a:gd name="connsiteX81" fmla="*/ 34925 w 338128"/>
                  <a:gd name="connsiteY81" fmla="*/ 275431 h 333375"/>
                  <a:gd name="connsiteX82" fmla="*/ 38854 w 338128"/>
                  <a:gd name="connsiteY82" fmla="*/ 262334 h 333375"/>
                  <a:gd name="connsiteX83" fmla="*/ 48022 w 338128"/>
                  <a:gd name="connsiteY83" fmla="*/ 253166 h 333375"/>
                  <a:gd name="connsiteX84" fmla="*/ 61119 w 338128"/>
                  <a:gd name="connsiteY84" fmla="*/ 249237 h 333375"/>
                  <a:gd name="connsiteX85" fmla="*/ 169863 w 338128"/>
                  <a:gd name="connsiteY85" fmla="*/ 231775 h 333375"/>
                  <a:gd name="connsiteX86" fmla="*/ 182563 w 338128"/>
                  <a:gd name="connsiteY86" fmla="*/ 231775 h 333375"/>
                  <a:gd name="connsiteX87" fmla="*/ 182563 w 338128"/>
                  <a:gd name="connsiteY87" fmla="*/ 244475 h 333375"/>
                  <a:gd name="connsiteX88" fmla="*/ 169863 w 338128"/>
                  <a:gd name="connsiteY88" fmla="*/ 244475 h 333375"/>
                  <a:gd name="connsiteX89" fmla="*/ 147638 w 338128"/>
                  <a:gd name="connsiteY89" fmla="*/ 231775 h 333375"/>
                  <a:gd name="connsiteX90" fmla="*/ 161926 w 338128"/>
                  <a:gd name="connsiteY90" fmla="*/ 231775 h 333375"/>
                  <a:gd name="connsiteX91" fmla="*/ 161926 w 338128"/>
                  <a:gd name="connsiteY91" fmla="*/ 301625 h 333375"/>
                  <a:gd name="connsiteX92" fmla="*/ 147638 w 338128"/>
                  <a:gd name="connsiteY92" fmla="*/ 301625 h 333375"/>
                  <a:gd name="connsiteX93" fmla="*/ 35674 w 338128"/>
                  <a:gd name="connsiteY93" fmla="*/ 217487 h 333375"/>
                  <a:gd name="connsiteX94" fmla="*/ 23813 w 338128"/>
                  <a:gd name="connsiteY94" fmla="*/ 229159 h 333375"/>
                  <a:gd name="connsiteX95" fmla="*/ 23813 w 338128"/>
                  <a:gd name="connsiteY95" fmla="*/ 297891 h 333375"/>
                  <a:gd name="connsiteX96" fmla="*/ 35674 w 338128"/>
                  <a:gd name="connsiteY96" fmla="*/ 309562 h 333375"/>
                  <a:gd name="connsiteX97" fmla="*/ 291352 w 338128"/>
                  <a:gd name="connsiteY97" fmla="*/ 309562 h 333375"/>
                  <a:gd name="connsiteX98" fmla="*/ 303213 w 338128"/>
                  <a:gd name="connsiteY98" fmla="*/ 297891 h 333375"/>
                  <a:gd name="connsiteX99" fmla="*/ 303213 w 338128"/>
                  <a:gd name="connsiteY99" fmla="*/ 229159 h 333375"/>
                  <a:gd name="connsiteX100" fmla="*/ 291352 w 338128"/>
                  <a:gd name="connsiteY100" fmla="*/ 217487 h 333375"/>
                  <a:gd name="connsiteX101" fmla="*/ 167323 w 338128"/>
                  <a:gd name="connsiteY101" fmla="*/ 188595 h 333375"/>
                  <a:gd name="connsiteX102" fmla="*/ 157163 w 338128"/>
                  <a:gd name="connsiteY102" fmla="*/ 193675 h 333375"/>
                  <a:gd name="connsiteX103" fmla="*/ 169863 w 338128"/>
                  <a:gd name="connsiteY103" fmla="*/ 193675 h 333375"/>
                  <a:gd name="connsiteX104" fmla="*/ 167323 w 338128"/>
                  <a:gd name="connsiteY104" fmla="*/ 188595 h 333375"/>
                  <a:gd name="connsiteX105" fmla="*/ 275321 w 338128"/>
                  <a:gd name="connsiteY105" fmla="*/ 76200 h 333375"/>
                  <a:gd name="connsiteX106" fmla="*/ 287151 w 338128"/>
                  <a:gd name="connsiteY106" fmla="*/ 81459 h 333375"/>
                  <a:gd name="connsiteX107" fmla="*/ 288465 w 338128"/>
                  <a:gd name="connsiteY107" fmla="*/ 93291 h 333375"/>
                  <a:gd name="connsiteX108" fmla="*/ 287151 w 338128"/>
                  <a:gd name="connsiteY108" fmla="*/ 95920 h 333375"/>
                  <a:gd name="connsiteX109" fmla="*/ 331840 w 338128"/>
                  <a:gd name="connsiteY109" fmla="*/ 118269 h 333375"/>
                  <a:gd name="connsiteX110" fmla="*/ 337097 w 338128"/>
                  <a:gd name="connsiteY110" fmla="*/ 132730 h 333375"/>
                  <a:gd name="connsiteX111" fmla="*/ 326582 w 338128"/>
                  <a:gd name="connsiteY111" fmla="*/ 153765 h 333375"/>
                  <a:gd name="connsiteX112" fmla="*/ 321325 w 338128"/>
                  <a:gd name="connsiteY112" fmla="*/ 159023 h 333375"/>
                  <a:gd name="connsiteX113" fmla="*/ 312124 w 338128"/>
                  <a:gd name="connsiteY113" fmla="*/ 159023 h 333375"/>
                  <a:gd name="connsiteX114" fmla="*/ 267435 w 338128"/>
                  <a:gd name="connsiteY114" fmla="*/ 136674 h 333375"/>
                  <a:gd name="connsiteX115" fmla="*/ 256920 w 338128"/>
                  <a:gd name="connsiteY115" fmla="*/ 143248 h 333375"/>
                  <a:gd name="connsiteX116" fmla="*/ 246405 w 338128"/>
                  <a:gd name="connsiteY116" fmla="*/ 137989 h 333375"/>
                  <a:gd name="connsiteX117" fmla="*/ 220117 w 338128"/>
                  <a:gd name="connsiteY117" fmla="*/ 99864 h 333375"/>
                  <a:gd name="connsiteX118" fmla="*/ 220117 w 338128"/>
                  <a:gd name="connsiteY118" fmla="*/ 86717 h 333375"/>
                  <a:gd name="connsiteX119" fmla="*/ 229318 w 338128"/>
                  <a:gd name="connsiteY119" fmla="*/ 80144 h 333375"/>
                  <a:gd name="connsiteX120" fmla="*/ 166150 w 338128"/>
                  <a:gd name="connsiteY120" fmla="*/ 0 h 333375"/>
                  <a:gd name="connsiteX121" fmla="*/ 274279 w 338128"/>
                  <a:gd name="connsiteY121" fmla="*/ 59062 h 333375"/>
                  <a:gd name="connsiteX122" fmla="*/ 247906 w 338128"/>
                  <a:gd name="connsiteY122" fmla="*/ 61687 h 333375"/>
                  <a:gd name="connsiteX123" fmla="*/ 172743 w 338128"/>
                  <a:gd name="connsiteY123" fmla="*/ 23625 h 333375"/>
                  <a:gd name="connsiteX124" fmla="*/ 170106 w 338128"/>
                  <a:gd name="connsiteY124" fmla="*/ 24937 h 333375"/>
                  <a:gd name="connsiteX125" fmla="*/ 174061 w 338128"/>
                  <a:gd name="connsiteY125" fmla="*/ 34125 h 333375"/>
                  <a:gd name="connsiteX126" fmla="*/ 170106 w 338128"/>
                  <a:gd name="connsiteY126" fmla="*/ 40687 h 333375"/>
                  <a:gd name="connsiteX127" fmla="*/ 160875 w 338128"/>
                  <a:gd name="connsiteY127" fmla="*/ 31500 h 333375"/>
                  <a:gd name="connsiteX128" fmla="*/ 154282 w 338128"/>
                  <a:gd name="connsiteY128" fmla="*/ 27562 h 333375"/>
                  <a:gd name="connsiteX129" fmla="*/ 145051 w 338128"/>
                  <a:gd name="connsiteY129" fmla="*/ 30187 h 333375"/>
                  <a:gd name="connsiteX130" fmla="*/ 135821 w 338128"/>
                  <a:gd name="connsiteY130" fmla="*/ 32812 h 333375"/>
                  <a:gd name="connsiteX131" fmla="*/ 122634 w 338128"/>
                  <a:gd name="connsiteY131" fmla="*/ 39375 h 333375"/>
                  <a:gd name="connsiteX132" fmla="*/ 127909 w 338128"/>
                  <a:gd name="connsiteY132" fmla="*/ 44625 h 333375"/>
                  <a:gd name="connsiteX133" fmla="*/ 139777 w 338128"/>
                  <a:gd name="connsiteY133" fmla="*/ 43312 h 333375"/>
                  <a:gd name="connsiteX134" fmla="*/ 149007 w 338128"/>
                  <a:gd name="connsiteY134" fmla="*/ 44625 h 333375"/>
                  <a:gd name="connsiteX135" fmla="*/ 152963 w 338128"/>
                  <a:gd name="connsiteY135" fmla="*/ 53812 h 333375"/>
                  <a:gd name="connsiteX136" fmla="*/ 155600 w 338128"/>
                  <a:gd name="connsiteY136" fmla="*/ 63000 h 333375"/>
                  <a:gd name="connsiteX137" fmla="*/ 156919 w 338128"/>
                  <a:gd name="connsiteY137" fmla="*/ 68250 h 333375"/>
                  <a:gd name="connsiteX138" fmla="*/ 160875 w 338128"/>
                  <a:gd name="connsiteY138" fmla="*/ 65625 h 333375"/>
                  <a:gd name="connsiteX139" fmla="*/ 170106 w 338128"/>
                  <a:gd name="connsiteY139" fmla="*/ 74812 h 333375"/>
                  <a:gd name="connsiteX140" fmla="*/ 159556 w 338128"/>
                  <a:gd name="connsiteY140" fmla="*/ 82688 h 333375"/>
                  <a:gd name="connsiteX141" fmla="*/ 143733 w 338128"/>
                  <a:gd name="connsiteY141" fmla="*/ 72187 h 333375"/>
                  <a:gd name="connsiteX142" fmla="*/ 126590 w 338128"/>
                  <a:gd name="connsiteY142" fmla="*/ 56437 h 333375"/>
                  <a:gd name="connsiteX143" fmla="*/ 113404 w 338128"/>
                  <a:gd name="connsiteY143" fmla="*/ 48562 h 333375"/>
                  <a:gd name="connsiteX144" fmla="*/ 102854 w 338128"/>
                  <a:gd name="connsiteY144" fmla="*/ 52500 h 333375"/>
                  <a:gd name="connsiteX145" fmla="*/ 85712 w 338128"/>
                  <a:gd name="connsiteY145" fmla="*/ 69562 h 333375"/>
                  <a:gd name="connsiteX146" fmla="*/ 79119 w 338128"/>
                  <a:gd name="connsiteY146" fmla="*/ 89250 h 333375"/>
                  <a:gd name="connsiteX147" fmla="*/ 88349 w 338128"/>
                  <a:gd name="connsiteY147" fmla="*/ 105000 h 333375"/>
                  <a:gd name="connsiteX148" fmla="*/ 100217 w 338128"/>
                  <a:gd name="connsiteY148" fmla="*/ 114188 h 333375"/>
                  <a:gd name="connsiteX149" fmla="*/ 108129 w 338128"/>
                  <a:gd name="connsiteY149" fmla="*/ 116813 h 333375"/>
                  <a:gd name="connsiteX150" fmla="*/ 112085 w 338128"/>
                  <a:gd name="connsiteY150" fmla="*/ 123375 h 333375"/>
                  <a:gd name="connsiteX151" fmla="*/ 101536 w 338128"/>
                  <a:gd name="connsiteY151" fmla="*/ 123375 h 333375"/>
                  <a:gd name="connsiteX152" fmla="*/ 98898 w 338128"/>
                  <a:gd name="connsiteY152" fmla="*/ 141750 h 333375"/>
                  <a:gd name="connsiteX153" fmla="*/ 93624 w 338128"/>
                  <a:gd name="connsiteY153" fmla="*/ 164063 h 333375"/>
                  <a:gd name="connsiteX154" fmla="*/ 97580 w 338128"/>
                  <a:gd name="connsiteY154" fmla="*/ 194250 h 333375"/>
                  <a:gd name="connsiteX155" fmla="*/ 145051 w 338128"/>
                  <a:gd name="connsiteY155" fmla="*/ 194250 h 333375"/>
                  <a:gd name="connsiteX156" fmla="*/ 159556 w 338128"/>
                  <a:gd name="connsiteY156" fmla="*/ 174563 h 333375"/>
                  <a:gd name="connsiteX157" fmla="*/ 176699 w 338128"/>
                  <a:gd name="connsiteY157" fmla="*/ 152250 h 333375"/>
                  <a:gd name="connsiteX158" fmla="*/ 193841 w 338128"/>
                  <a:gd name="connsiteY158" fmla="*/ 143063 h 333375"/>
                  <a:gd name="connsiteX159" fmla="*/ 195160 w 338128"/>
                  <a:gd name="connsiteY159" fmla="*/ 136500 h 333375"/>
                  <a:gd name="connsiteX160" fmla="*/ 185929 w 338128"/>
                  <a:gd name="connsiteY160" fmla="*/ 129938 h 333375"/>
                  <a:gd name="connsiteX161" fmla="*/ 181973 w 338128"/>
                  <a:gd name="connsiteY161" fmla="*/ 118125 h 333375"/>
                  <a:gd name="connsiteX162" fmla="*/ 175380 w 338128"/>
                  <a:gd name="connsiteY162" fmla="*/ 102375 h 333375"/>
                  <a:gd name="connsiteX163" fmla="*/ 179336 w 338128"/>
                  <a:gd name="connsiteY163" fmla="*/ 94500 h 333375"/>
                  <a:gd name="connsiteX164" fmla="*/ 187248 w 338128"/>
                  <a:gd name="connsiteY164" fmla="*/ 112875 h 333375"/>
                  <a:gd name="connsiteX165" fmla="*/ 197797 w 338128"/>
                  <a:gd name="connsiteY165" fmla="*/ 122063 h 333375"/>
                  <a:gd name="connsiteX166" fmla="*/ 212302 w 338128"/>
                  <a:gd name="connsiteY166" fmla="*/ 118125 h 333375"/>
                  <a:gd name="connsiteX167" fmla="*/ 242632 w 338128"/>
                  <a:gd name="connsiteY167" fmla="*/ 165375 h 333375"/>
                  <a:gd name="connsiteX168" fmla="*/ 257137 w 338128"/>
                  <a:gd name="connsiteY168" fmla="*/ 173250 h 333375"/>
                  <a:gd name="connsiteX169" fmla="*/ 258455 w 338128"/>
                  <a:gd name="connsiteY169" fmla="*/ 173250 h 333375"/>
                  <a:gd name="connsiteX170" fmla="*/ 272961 w 338128"/>
                  <a:gd name="connsiteY170" fmla="*/ 162750 h 333375"/>
                  <a:gd name="connsiteX171" fmla="*/ 274279 w 338128"/>
                  <a:gd name="connsiteY171" fmla="*/ 160125 h 333375"/>
                  <a:gd name="connsiteX172" fmla="*/ 290103 w 338128"/>
                  <a:gd name="connsiteY172" fmla="*/ 168000 h 333375"/>
                  <a:gd name="connsiteX173" fmla="*/ 278235 w 338128"/>
                  <a:gd name="connsiteY173" fmla="*/ 194250 h 333375"/>
                  <a:gd name="connsiteX174" fmla="*/ 305927 w 338128"/>
                  <a:gd name="connsiteY174" fmla="*/ 194250 h 333375"/>
                  <a:gd name="connsiteX175" fmla="*/ 327025 w 338128"/>
                  <a:gd name="connsiteY175" fmla="*/ 213938 h 333375"/>
                  <a:gd name="connsiteX176" fmla="*/ 327025 w 338128"/>
                  <a:gd name="connsiteY176" fmla="*/ 312375 h 333375"/>
                  <a:gd name="connsiteX177" fmla="*/ 305927 w 338128"/>
                  <a:gd name="connsiteY177" fmla="*/ 333375 h 333375"/>
                  <a:gd name="connsiteX178" fmla="*/ 19779 w 338128"/>
                  <a:gd name="connsiteY178" fmla="*/ 333375 h 333375"/>
                  <a:gd name="connsiteX179" fmla="*/ 0 w 338128"/>
                  <a:gd name="connsiteY179" fmla="*/ 312375 h 333375"/>
                  <a:gd name="connsiteX180" fmla="*/ 0 w 338128"/>
                  <a:gd name="connsiteY180" fmla="*/ 211313 h 333375"/>
                  <a:gd name="connsiteX181" fmla="*/ 18461 w 338128"/>
                  <a:gd name="connsiteY181" fmla="*/ 194250 h 333375"/>
                  <a:gd name="connsiteX182" fmla="*/ 54064 w 338128"/>
                  <a:gd name="connsiteY182" fmla="*/ 194250 h 333375"/>
                  <a:gd name="connsiteX183" fmla="*/ 36922 w 338128"/>
                  <a:gd name="connsiteY183" fmla="*/ 129938 h 333375"/>
                  <a:gd name="connsiteX184" fmla="*/ 166150 w 338128"/>
                  <a:gd name="connsiteY184" fmla="*/ 0 h 33337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</a:cxnLst>
                <a:rect l="l" t="t" r="r" b="b"/>
                <a:pathLst>
                  <a:path w="338128" h="333375">
                    <a:moveTo>
                      <a:pt x="266595" y="260350"/>
                    </a:moveTo>
                    <a:cubicBezTo>
                      <a:pt x="263843" y="260350"/>
                      <a:pt x="261092" y="261585"/>
                      <a:pt x="258340" y="262820"/>
                    </a:cubicBezTo>
                    <a:cubicBezTo>
                      <a:pt x="256964" y="265289"/>
                      <a:pt x="255588" y="267759"/>
                      <a:pt x="255588" y="271463"/>
                    </a:cubicBezTo>
                    <a:cubicBezTo>
                      <a:pt x="255588" y="271463"/>
                      <a:pt x="255588" y="271463"/>
                      <a:pt x="276226" y="271463"/>
                    </a:cubicBezTo>
                    <a:cubicBezTo>
                      <a:pt x="276226" y="267759"/>
                      <a:pt x="274850" y="265289"/>
                      <a:pt x="273475" y="262820"/>
                    </a:cubicBezTo>
                    <a:cubicBezTo>
                      <a:pt x="272099" y="261585"/>
                      <a:pt x="269347" y="260350"/>
                      <a:pt x="266595" y="260350"/>
                    </a:cubicBezTo>
                    <a:close/>
                    <a:moveTo>
                      <a:pt x="61119" y="260350"/>
                    </a:moveTo>
                    <a:cubicBezTo>
                      <a:pt x="57150" y="260350"/>
                      <a:pt x="54505" y="261673"/>
                      <a:pt x="51859" y="264319"/>
                    </a:cubicBezTo>
                    <a:cubicBezTo>
                      <a:pt x="50536" y="266965"/>
                      <a:pt x="49213" y="270933"/>
                      <a:pt x="49213" y="276225"/>
                    </a:cubicBezTo>
                    <a:cubicBezTo>
                      <a:pt x="49213" y="281517"/>
                      <a:pt x="50536" y="285486"/>
                      <a:pt x="51859" y="288131"/>
                    </a:cubicBezTo>
                    <a:cubicBezTo>
                      <a:pt x="54505" y="290777"/>
                      <a:pt x="57150" y="292100"/>
                      <a:pt x="61119" y="292100"/>
                    </a:cubicBezTo>
                    <a:cubicBezTo>
                      <a:pt x="65088" y="292100"/>
                      <a:pt x="67734" y="290777"/>
                      <a:pt x="70380" y="288131"/>
                    </a:cubicBezTo>
                    <a:cubicBezTo>
                      <a:pt x="71703" y="285486"/>
                      <a:pt x="73026" y="281517"/>
                      <a:pt x="73026" y="276225"/>
                    </a:cubicBezTo>
                    <a:cubicBezTo>
                      <a:pt x="73026" y="270933"/>
                      <a:pt x="71703" y="266965"/>
                      <a:pt x="70380" y="264319"/>
                    </a:cubicBezTo>
                    <a:cubicBezTo>
                      <a:pt x="67734" y="261673"/>
                      <a:pt x="65088" y="260350"/>
                      <a:pt x="61119" y="260350"/>
                    </a:cubicBezTo>
                    <a:close/>
                    <a:moveTo>
                      <a:pt x="169863" y="250825"/>
                    </a:moveTo>
                    <a:lnTo>
                      <a:pt x="182563" y="250825"/>
                    </a:lnTo>
                    <a:lnTo>
                      <a:pt x="182563" y="301625"/>
                    </a:lnTo>
                    <a:lnTo>
                      <a:pt x="169863" y="301625"/>
                    </a:lnTo>
                    <a:close/>
                    <a:moveTo>
                      <a:pt x="265250" y="249237"/>
                    </a:moveTo>
                    <a:cubicBezTo>
                      <a:pt x="273142" y="249237"/>
                      <a:pt x="278403" y="251857"/>
                      <a:pt x="283665" y="257095"/>
                    </a:cubicBezTo>
                    <a:cubicBezTo>
                      <a:pt x="287611" y="262334"/>
                      <a:pt x="288926" y="268883"/>
                      <a:pt x="288926" y="279360"/>
                    </a:cubicBezTo>
                    <a:cubicBezTo>
                      <a:pt x="288926" y="279360"/>
                      <a:pt x="288926" y="279360"/>
                      <a:pt x="256042" y="279360"/>
                    </a:cubicBezTo>
                    <a:cubicBezTo>
                      <a:pt x="256042" y="283289"/>
                      <a:pt x="257357" y="285909"/>
                      <a:pt x="258673" y="288528"/>
                    </a:cubicBezTo>
                    <a:cubicBezTo>
                      <a:pt x="261303" y="291148"/>
                      <a:pt x="263934" y="292457"/>
                      <a:pt x="266565" y="292457"/>
                    </a:cubicBezTo>
                    <a:cubicBezTo>
                      <a:pt x="269196" y="292457"/>
                      <a:pt x="270511" y="291148"/>
                      <a:pt x="271826" y="289838"/>
                    </a:cubicBezTo>
                    <a:cubicBezTo>
                      <a:pt x="273142" y="288528"/>
                      <a:pt x="274457" y="287218"/>
                      <a:pt x="275773" y="284599"/>
                    </a:cubicBezTo>
                    <a:cubicBezTo>
                      <a:pt x="275773" y="284599"/>
                      <a:pt x="275773" y="284599"/>
                      <a:pt x="288926" y="287218"/>
                    </a:cubicBezTo>
                    <a:cubicBezTo>
                      <a:pt x="286296" y="291148"/>
                      <a:pt x="283665" y="295077"/>
                      <a:pt x="281034" y="297696"/>
                    </a:cubicBezTo>
                    <a:cubicBezTo>
                      <a:pt x="277088" y="300315"/>
                      <a:pt x="271826" y="301625"/>
                      <a:pt x="266565" y="301625"/>
                    </a:cubicBezTo>
                    <a:cubicBezTo>
                      <a:pt x="257357" y="301625"/>
                      <a:pt x="252096" y="299006"/>
                      <a:pt x="246834" y="293767"/>
                    </a:cubicBezTo>
                    <a:cubicBezTo>
                      <a:pt x="244204" y="288528"/>
                      <a:pt x="242888" y="283289"/>
                      <a:pt x="242888" y="275431"/>
                    </a:cubicBezTo>
                    <a:cubicBezTo>
                      <a:pt x="242888" y="267573"/>
                      <a:pt x="244204" y="261024"/>
                      <a:pt x="249465" y="255786"/>
                    </a:cubicBezTo>
                    <a:cubicBezTo>
                      <a:pt x="253411" y="251857"/>
                      <a:pt x="258673" y="249237"/>
                      <a:pt x="265250" y="249237"/>
                    </a:cubicBezTo>
                    <a:close/>
                    <a:moveTo>
                      <a:pt x="221026" y="249237"/>
                    </a:moveTo>
                    <a:cubicBezTo>
                      <a:pt x="223657" y="249237"/>
                      <a:pt x="226288" y="249237"/>
                      <a:pt x="228919" y="250580"/>
                    </a:cubicBezTo>
                    <a:cubicBezTo>
                      <a:pt x="231549" y="251924"/>
                      <a:pt x="234180" y="253267"/>
                      <a:pt x="234180" y="254610"/>
                    </a:cubicBezTo>
                    <a:cubicBezTo>
                      <a:pt x="235496" y="257297"/>
                      <a:pt x="236811" y="258640"/>
                      <a:pt x="238126" y="261327"/>
                    </a:cubicBezTo>
                    <a:cubicBezTo>
                      <a:pt x="238126" y="262670"/>
                      <a:pt x="238126" y="265357"/>
                      <a:pt x="238126" y="269386"/>
                    </a:cubicBezTo>
                    <a:cubicBezTo>
                      <a:pt x="238126" y="269386"/>
                      <a:pt x="238126" y="269386"/>
                      <a:pt x="238126" y="301625"/>
                    </a:cubicBezTo>
                    <a:cubicBezTo>
                      <a:pt x="238126" y="301625"/>
                      <a:pt x="238126" y="301625"/>
                      <a:pt x="224973" y="301625"/>
                    </a:cubicBezTo>
                    <a:cubicBezTo>
                      <a:pt x="224973" y="301625"/>
                      <a:pt x="224973" y="301625"/>
                      <a:pt x="224973" y="276103"/>
                    </a:cubicBezTo>
                    <a:cubicBezTo>
                      <a:pt x="224973" y="270730"/>
                      <a:pt x="224973" y="266700"/>
                      <a:pt x="223657" y="265357"/>
                    </a:cubicBezTo>
                    <a:cubicBezTo>
                      <a:pt x="223657" y="262670"/>
                      <a:pt x="222342" y="261327"/>
                      <a:pt x="221026" y="261327"/>
                    </a:cubicBezTo>
                    <a:cubicBezTo>
                      <a:pt x="219711" y="259983"/>
                      <a:pt x="218396" y="259983"/>
                      <a:pt x="217080" y="259983"/>
                    </a:cubicBezTo>
                    <a:cubicBezTo>
                      <a:pt x="214449" y="259983"/>
                      <a:pt x="211818" y="259983"/>
                      <a:pt x="210503" y="261327"/>
                    </a:cubicBezTo>
                    <a:cubicBezTo>
                      <a:pt x="207872" y="262670"/>
                      <a:pt x="207872" y="264013"/>
                      <a:pt x="206557" y="266700"/>
                    </a:cubicBezTo>
                    <a:cubicBezTo>
                      <a:pt x="206557" y="269386"/>
                      <a:pt x="205241" y="273416"/>
                      <a:pt x="205241" y="278789"/>
                    </a:cubicBezTo>
                    <a:lnTo>
                      <a:pt x="205241" y="301625"/>
                    </a:lnTo>
                    <a:cubicBezTo>
                      <a:pt x="205241" y="301625"/>
                      <a:pt x="205241" y="301625"/>
                      <a:pt x="192088" y="301625"/>
                    </a:cubicBezTo>
                    <a:cubicBezTo>
                      <a:pt x="192088" y="301625"/>
                      <a:pt x="192088" y="301625"/>
                      <a:pt x="192088" y="250580"/>
                    </a:cubicBezTo>
                    <a:cubicBezTo>
                      <a:pt x="192088" y="250580"/>
                      <a:pt x="192088" y="250580"/>
                      <a:pt x="203926" y="250580"/>
                    </a:cubicBezTo>
                    <a:cubicBezTo>
                      <a:pt x="203926" y="250580"/>
                      <a:pt x="203926" y="250580"/>
                      <a:pt x="203926" y="258640"/>
                    </a:cubicBezTo>
                    <a:cubicBezTo>
                      <a:pt x="209188" y="251924"/>
                      <a:pt x="214449" y="249237"/>
                      <a:pt x="221026" y="249237"/>
                    </a:cubicBezTo>
                    <a:close/>
                    <a:moveTo>
                      <a:pt x="122601" y="249237"/>
                    </a:moveTo>
                    <a:cubicBezTo>
                      <a:pt x="125232" y="249237"/>
                      <a:pt x="127862" y="249237"/>
                      <a:pt x="130493" y="250580"/>
                    </a:cubicBezTo>
                    <a:cubicBezTo>
                      <a:pt x="133124" y="251924"/>
                      <a:pt x="134439" y="253267"/>
                      <a:pt x="135755" y="254610"/>
                    </a:cubicBezTo>
                    <a:cubicBezTo>
                      <a:pt x="137070" y="257297"/>
                      <a:pt x="138385" y="258640"/>
                      <a:pt x="138385" y="261327"/>
                    </a:cubicBezTo>
                    <a:cubicBezTo>
                      <a:pt x="139701" y="262670"/>
                      <a:pt x="139701" y="265357"/>
                      <a:pt x="139701" y="269386"/>
                    </a:cubicBezTo>
                    <a:cubicBezTo>
                      <a:pt x="139701" y="269386"/>
                      <a:pt x="139701" y="269386"/>
                      <a:pt x="139701" y="301625"/>
                    </a:cubicBezTo>
                    <a:cubicBezTo>
                      <a:pt x="139701" y="301625"/>
                      <a:pt x="139701" y="301625"/>
                      <a:pt x="126547" y="301625"/>
                    </a:cubicBezTo>
                    <a:cubicBezTo>
                      <a:pt x="126547" y="301625"/>
                      <a:pt x="126547" y="301625"/>
                      <a:pt x="126547" y="276103"/>
                    </a:cubicBezTo>
                    <a:cubicBezTo>
                      <a:pt x="126547" y="270730"/>
                      <a:pt x="125232" y="266700"/>
                      <a:pt x="125232" y="265357"/>
                    </a:cubicBezTo>
                    <a:cubicBezTo>
                      <a:pt x="125232" y="262670"/>
                      <a:pt x="123916" y="261327"/>
                      <a:pt x="122601" y="261327"/>
                    </a:cubicBezTo>
                    <a:cubicBezTo>
                      <a:pt x="121286" y="259983"/>
                      <a:pt x="119970" y="259983"/>
                      <a:pt x="117339" y="259983"/>
                    </a:cubicBezTo>
                    <a:cubicBezTo>
                      <a:pt x="116024" y="259983"/>
                      <a:pt x="113393" y="259983"/>
                      <a:pt x="112078" y="261327"/>
                    </a:cubicBezTo>
                    <a:cubicBezTo>
                      <a:pt x="109447" y="262670"/>
                      <a:pt x="108132" y="264013"/>
                      <a:pt x="108132" y="266700"/>
                    </a:cubicBezTo>
                    <a:cubicBezTo>
                      <a:pt x="106816" y="269386"/>
                      <a:pt x="106816" y="273416"/>
                      <a:pt x="106816" y="278789"/>
                    </a:cubicBezTo>
                    <a:lnTo>
                      <a:pt x="106816" y="301625"/>
                    </a:lnTo>
                    <a:cubicBezTo>
                      <a:pt x="106816" y="301625"/>
                      <a:pt x="106816" y="301625"/>
                      <a:pt x="93663" y="301625"/>
                    </a:cubicBezTo>
                    <a:cubicBezTo>
                      <a:pt x="93663" y="301625"/>
                      <a:pt x="93663" y="301625"/>
                      <a:pt x="93663" y="250580"/>
                    </a:cubicBezTo>
                    <a:cubicBezTo>
                      <a:pt x="93663" y="250580"/>
                      <a:pt x="93663" y="250580"/>
                      <a:pt x="106816" y="250580"/>
                    </a:cubicBezTo>
                    <a:cubicBezTo>
                      <a:pt x="106816" y="250580"/>
                      <a:pt x="106816" y="250580"/>
                      <a:pt x="106816" y="258640"/>
                    </a:cubicBezTo>
                    <a:cubicBezTo>
                      <a:pt x="110763" y="251924"/>
                      <a:pt x="116024" y="249237"/>
                      <a:pt x="122601" y="249237"/>
                    </a:cubicBezTo>
                    <a:close/>
                    <a:moveTo>
                      <a:pt x="61119" y="249237"/>
                    </a:moveTo>
                    <a:cubicBezTo>
                      <a:pt x="68977" y="249237"/>
                      <a:pt x="75525" y="251857"/>
                      <a:pt x="79455" y="257095"/>
                    </a:cubicBezTo>
                    <a:cubicBezTo>
                      <a:pt x="84693" y="261024"/>
                      <a:pt x="87313" y="267573"/>
                      <a:pt x="87313" y="275431"/>
                    </a:cubicBezTo>
                    <a:cubicBezTo>
                      <a:pt x="87313" y="283289"/>
                      <a:pt x="84693" y="289838"/>
                      <a:pt x="79455" y="293767"/>
                    </a:cubicBezTo>
                    <a:cubicBezTo>
                      <a:pt x="74216" y="299006"/>
                      <a:pt x="68977" y="301625"/>
                      <a:pt x="61119" y="301625"/>
                    </a:cubicBezTo>
                    <a:cubicBezTo>
                      <a:pt x="57190" y="301625"/>
                      <a:pt x="51951" y="300315"/>
                      <a:pt x="48022" y="299006"/>
                    </a:cubicBezTo>
                    <a:cubicBezTo>
                      <a:pt x="44093" y="296386"/>
                      <a:pt x="40164" y="293767"/>
                      <a:pt x="38854" y="289838"/>
                    </a:cubicBezTo>
                    <a:cubicBezTo>
                      <a:pt x="36234" y="285909"/>
                      <a:pt x="34925" y="280670"/>
                      <a:pt x="34925" y="275431"/>
                    </a:cubicBezTo>
                    <a:cubicBezTo>
                      <a:pt x="34925" y="270192"/>
                      <a:pt x="36234" y="266263"/>
                      <a:pt x="38854" y="262334"/>
                    </a:cubicBezTo>
                    <a:cubicBezTo>
                      <a:pt x="40164" y="258405"/>
                      <a:pt x="44093" y="254476"/>
                      <a:pt x="48022" y="253166"/>
                    </a:cubicBezTo>
                    <a:cubicBezTo>
                      <a:pt x="51951" y="250547"/>
                      <a:pt x="55880" y="249237"/>
                      <a:pt x="61119" y="249237"/>
                    </a:cubicBezTo>
                    <a:close/>
                    <a:moveTo>
                      <a:pt x="169863" y="231775"/>
                    </a:moveTo>
                    <a:lnTo>
                      <a:pt x="182563" y="231775"/>
                    </a:lnTo>
                    <a:lnTo>
                      <a:pt x="182563" y="244475"/>
                    </a:lnTo>
                    <a:lnTo>
                      <a:pt x="169863" y="244475"/>
                    </a:lnTo>
                    <a:close/>
                    <a:moveTo>
                      <a:pt x="147638" y="231775"/>
                    </a:moveTo>
                    <a:lnTo>
                      <a:pt x="161926" y="231775"/>
                    </a:lnTo>
                    <a:lnTo>
                      <a:pt x="161926" y="301625"/>
                    </a:lnTo>
                    <a:lnTo>
                      <a:pt x="147638" y="301625"/>
                    </a:lnTo>
                    <a:close/>
                    <a:moveTo>
                      <a:pt x="35674" y="217487"/>
                    </a:moveTo>
                    <a:cubicBezTo>
                      <a:pt x="29084" y="217487"/>
                      <a:pt x="23813" y="222674"/>
                      <a:pt x="23813" y="229159"/>
                    </a:cubicBezTo>
                    <a:cubicBezTo>
                      <a:pt x="23813" y="229159"/>
                      <a:pt x="23813" y="229159"/>
                      <a:pt x="23813" y="297891"/>
                    </a:cubicBezTo>
                    <a:cubicBezTo>
                      <a:pt x="23813" y="304375"/>
                      <a:pt x="29084" y="309562"/>
                      <a:pt x="35674" y="309562"/>
                    </a:cubicBezTo>
                    <a:cubicBezTo>
                      <a:pt x="35674" y="309562"/>
                      <a:pt x="35674" y="309562"/>
                      <a:pt x="291352" y="309562"/>
                    </a:cubicBezTo>
                    <a:cubicBezTo>
                      <a:pt x="297942" y="309562"/>
                      <a:pt x="303213" y="304375"/>
                      <a:pt x="303213" y="297891"/>
                    </a:cubicBezTo>
                    <a:cubicBezTo>
                      <a:pt x="303213" y="297891"/>
                      <a:pt x="303213" y="297891"/>
                      <a:pt x="303213" y="229159"/>
                    </a:cubicBezTo>
                    <a:cubicBezTo>
                      <a:pt x="303213" y="222674"/>
                      <a:pt x="297942" y="217487"/>
                      <a:pt x="291352" y="217487"/>
                    </a:cubicBezTo>
                    <a:close/>
                    <a:moveTo>
                      <a:pt x="167323" y="188595"/>
                    </a:moveTo>
                    <a:cubicBezTo>
                      <a:pt x="163513" y="188595"/>
                      <a:pt x="159703" y="189865"/>
                      <a:pt x="157163" y="193675"/>
                    </a:cubicBezTo>
                    <a:cubicBezTo>
                      <a:pt x="157163" y="193675"/>
                      <a:pt x="157163" y="193675"/>
                      <a:pt x="169863" y="193675"/>
                    </a:cubicBezTo>
                    <a:cubicBezTo>
                      <a:pt x="169863" y="189865"/>
                      <a:pt x="169863" y="187325"/>
                      <a:pt x="167323" y="188595"/>
                    </a:cubicBezTo>
                    <a:close/>
                    <a:moveTo>
                      <a:pt x="275321" y="76200"/>
                    </a:moveTo>
                    <a:cubicBezTo>
                      <a:pt x="280579" y="76200"/>
                      <a:pt x="284522" y="77515"/>
                      <a:pt x="287151" y="81459"/>
                    </a:cubicBezTo>
                    <a:cubicBezTo>
                      <a:pt x="289780" y="85403"/>
                      <a:pt x="289780" y="89347"/>
                      <a:pt x="288465" y="93291"/>
                    </a:cubicBezTo>
                    <a:cubicBezTo>
                      <a:pt x="288465" y="93291"/>
                      <a:pt x="288465" y="93291"/>
                      <a:pt x="287151" y="95920"/>
                    </a:cubicBezTo>
                    <a:cubicBezTo>
                      <a:pt x="287151" y="95920"/>
                      <a:pt x="287151" y="95920"/>
                      <a:pt x="331840" y="118269"/>
                    </a:cubicBezTo>
                    <a:cubicBezTo>
                      <a:pt x="337097" y="120898"/>
                      <a:pt x="339726" y="127472"/>
                      <a:pt x="337097" y="132730"/>
                    </a:cubicBezTo>
                    <a:cubicBezTo>
                      <a:pt x="337097" y="132730"/>
                      <a:pt x="337097" y="132730"/>
                      <a:pt x="326582" y="153765"/>
                    </a:cubicBezTo>
                    <a:cubicBezTo>
                      <a:pt x="325268" y="156394"/>
                      <a:pt x="323954" y="159023"/>
                      <a:pt x="321325" y="159023"/>
                    </a:cubicBezTo>
                    <a:cubicBezTo>
                      <a:pt x="318696" y="160338"/>
                      <a:pt x="314753" y="160338"/>
                      <a:pt x="312124" y="159023"/>
                    </a:cubicBezTo>
                    <a:cubicBezTo>
                      <a:pt x="312124" y="159023"/>
                      <a:pt x="312124" y="159023"/>
                      <a:pt x="267435" y="136674"/>
                    </a:cubicBezTo>
                    <a:cubicBezTo>
                      <a:pt x="264806" y="140618"/>
                      <a:pt x="260863" y="143248"/>
                      <a:pt x="256920" y="143248"/>
                    </a:cubicBezTo>
                    <a:cubicBezTo>
                      <a:pt x="252977" y="144562"/>
                      <a:pt x="249034" y="141933"/>
                      <a:pt x="246405" y="137989"/>
                    </a:cubicBezTo>
                    <a:cubicBezTo>
                      <a:pt x="246405" y="137989"/>
                      <a:pt x="246405" y="137989"/>
                      <a:pt x="220117" y="99864"/>
                    </a:cubicBezTo>
                    <a:cubicBezTo>
                      <a:pt x="218803" y="95920"/>
                      <a:pt x="217488" y="90661"/>
                      <a:pt x="220117" y="86717"/>
                    </a:cubicBezTo>
                    <a:cubicBezTo>
                      <a:pt x="221431" y="84088"/>
                      <a:pt x="225375" y="81459"/>
                      <a:pt x="229318" y="80144"/>
                    </a:cubicBezTo>
                    <a:close/>
                    <a:moveTo>
                      <a:pt x="166150" y="0"/>
                    </a:moveTo>
                    <a:cubicBezTo>
                      <a:pt x="210984" y="0"/>
                      <a:pt x="251862" y="23625"/>
                      <a:pt x="274279" y="59062"/>
                    </a:cubicBezTo>
                    <a:cubicBezTo>
                      <a:pt x="274279" y="59062"/>
                      <a:pt x="274279" y="59062"/>
                      <a:pt x="247906" y="61687"/>
                    </a:cubicBezTo>
                    <a:cubicBezTo>
                      <a:pt x="229445" y="39375"/>
                      <a:pt x="203072" y="24937"/>
                      <a:pt x="172743" y="23625"/>
                    </a:cubicBezTo>
                    <a:cubicBezTo>
                      <a:pt x="171424" y="23625"/>
                      <a:pt x="170106" y="24937"/>
                      <a:pt x="170106" y="24937"/>
                    </a:cubicBezTo>
                    <a:cubicBezTo>
                      <a:pt x="167468" y="30187"/>
                      <a:pt x="171424" y="31500"/>
                      <a:pt x="174061" y="34125"/>
                    </a:cubicBezTo>
                    <a:cubicBezTo>
                      <a:pt x="179336" y="36750"/>
                      <a:pt x="172743" y="39375"/>
                      <a:pt x="170106" y="40687"/>
                    </a:cubicBezTo>
                    <a:cubicBezTo>
                      <a:pt x="163512" y="40687"/>
                      <a:pt x="163512" y="35437"/>
                      <a:pt x="160875" y="31500"/>
                    </a:cubicBezTo>
                    <a:cubicBezTo>
                      <a:pt x="159556" y="30187"/>
                      <a:pt x="155600" y="28875"/>
                      <a:pt x="154282" y="27562"/>
                    </a:cubicBezTo>
                    <a:cubicBezTo>
                      <a:pt x="151644" y="27562"/>
                      <a:pt x="146370" y="28875"/>
                      <a:pt x="145051" y="30187"/>
                    </a:cubicBezTo>
                    <a:cubicBezTo>
                      <a:pt x="143733" y="32812"/>
                      <a:pt x="139777" y="32812"/>
                      <a:pt x="135821" y="32812"/>
                    </a:cubicBezTo>
                    <a:cubicBezTo>
                      <a:pt x="131865" y="34125"/>
                      <a:pt x="122634" y="36750"/>
                      <a:pt x="122634" y="39375"/>
                    </a:cubicBezTo>
                    <a:cubicBezTo>
                      <a:pt x="122634" y="42000"/>
                      <a:pt x="123953" y="44625"/>
                      <a:pt x="127909" y="44625"/>
                    </a:cubicBezTo>
                    <a:cubicBezTo>
                      <a:pt x="130546" y="44625"/>
                      <a:pt x="135821" y="42000"/>
                      <a:pt x="139777" y="43312"/>
                    </a:cubicBezTo>
                    <a:cubicBezTo>
                      <a:pt x="142414" y="44625"/>
                      <a:pt x="146370" y="42000"/>
                      <a:pt x="149007" y="44625"/>
                    </a:cubicBezTo>
                    <a:cubicBezTo>
                      <a:pt x="150326" y="47250"/>
                      <a:pt x="151644" y="51187"/>
                      <a:pt x="152963" y="53812"/>
                    </a:cubicBezTo>
                    <a:cubicBezTo>
                      <a:pt x="154282" y="57750"/>
                      <a:pt x="154282" y="60375"/>
                      <a:pt x="155600" y="63000"/>
                    </a:cubicBezTo>
                    <a:cubicBezTo>
                      <a:pt x="155600" y="65625"/>
                      <a:pt x="155600" y="68250"/>
                      <a:pt x="156919" y="68250"/>
                    </a:cubicBezTo>
                    <a:cubicBezTo>
                      <a:pt x="159556" y="68250"/>
                      <a:pt x="159556" y="65625"/>
                      <a:pt x="160875" y="65625"/>
                    </a:cubicBezTo>
                    <a:cubicBezTo>
                      <a:pt x="167468" y="64312"/>
                      <a:pt x="171424" y="69562"/>
                      <a:pt x="170106" y="74812"/>
                    </a:cubicBezTo>
                    <a:cubicBezTo>
                      <a:pt x="170106" y="77438"/>
                      <a:pt x="166150" y="81375"/>
                      <a:pt x="159556" y="82688"/>
                    </a:cubicBezTo>
                    <a:cubicBezTo>
                      <a:pt x="159556" y="82688"/>
                      <a:pt x="149007" y="81375"/>
                      <a:pt x="143733" y="72187"/>
                    </a:cubicBezTo>
                    <a:cubicBezTo>
                      <a:pt x="137139" y="61687"/>
                      <a:pt x="126590" y="56437"/>
                      <a:pt x="126590" y="56437"/>
                    </a:cubicBezTo>
                    <a:cubicBezTo>
                      <a:pt x="126590" y="56437"/>
                      <a:pt x="119997" y="49875"/>
                      <a:pt x="113404" y="48562"/>
                    </a:cubicBezTo>
                    <a:cubicBezTo>
                      <a:pt x="110766" y="48562"/>
                      <a:pt x="102854" y="52500"/>
                      <a:pt x="102854" y="52500"/>
                    </a:cubicBezTo>
                    <a:cubicBezTo>
                      <a:pt x="102854" y="52500"/>
                      <a:pt x="87031" y="66937"/>
                      <a:pt x="85712" y="69562"/>
                    </a:cubicBezTo>
                    <a:cubicBezTo>
                      <a:pt x="84393" y="72187"/>
                      <a:pt x="77800" y="84000"/>
                      <a:pt x="79119" y="89250"/>
                    </a:cubicBezTo>
                    <a:cubicBezTo>
                      <a:pt x="80437" y="93188"/>
                      <a:pt x="80437" y="103688"/>
                      <a:pt x="88349" y="105000"/>
                    </a:cubicBezTo>
                    <a:cubicBezTo>
                      <a:pt x="96261" y="106313"/>
                      <a:pt x="98898" y="112875"/>
                      <a:pt x="100217" y="114188"/>
                    </a:cubicBezTo>
                    <a:cubicBezTo>
                      <a:pt x="102854" y="115500"/>
                      <a:pt x="105492" y="118125"/>
                      <a:pt x="108129" y="116813"/>
                    </a:cubicBezTo>
                    <a:cubicBezTo>
                      <a:pt x="109448" y="116813"/>
                      <a:pt x="114722" y="123375"/>
                      <a:pt x="112085" y="123375"/>
                    </a:cubicBezTo>
                    <a:cubicBezTo>
                      <a:pt x="109448" y="124688"/>
                      <a:pt x="102854" y="122063"/>
                      <a:pt x="101536" y="123375"/>
                    </a:cubicBezTo>
                    <a:cubicBezTo>
                      <a:pt x="100217" y="126000"/>
                      <a:pt x="97580" y="135188"/>
                      <a:pt x="98898" y="141750"/>
                    </a:cubicBezTo>
                    <a:cubicBezTo>
                      <a:pt x="98898" y="147000"/>
                      <a:pt x="94942" y="157500"/>
                      <a:pt x="93624" y="164063"/>
                    </a:cubicBezTo>
                    <a:cubicBezTo>
                      <a:pt x="93624" y="168000"/>
                      <a:pt x="93624" y="182438"/>
                      <a:pt x="97580" y="194250"/>
                    </a:cubicBezTo>
                    <a:cubicBezTo>
                      <a:pt x="97580" y="194250"/>
                      <a:pt x="97580" y="194250"/>
                      <a:pt x="145051" y="194250"/>
                    </a:cubicBezTo>
                    <a:cubicBezTo>
                      <a:pt x="150326" y="189000"/>
                      <a:pt x="156919" y="179813"/>
                      <a:pt x="159556" y="174563"/>
                    </a:cubicBezTo>
                    <a:cubicBezTo>
                      <a:pt x="162194" y="169313"/>
                      <a:pt x="170106" y="156188"/>
                      <a:pt x="176699" y="152250"/>
                    </a:cubicBezTo>
                    <a:cubicBezTo>
                      <a:pt x="184611" y="149625"/>
                      <a:pt x="192523" y="145688"/>
                      <a:pt x="193841" y="143063"/>
                    </a:cubicBezTo>
                    <a:cubicBezTo>
                      <a:pt x="195160" y="140438"/>
                      <a:pt x="200434" y="137813"/>
                      <a:pt x="195160" y="136500"/>
                    </a:cubicBezTo>
                    <a:cubicBezTo>
                      <a:pt x="189885" y="135188"/>
                      <a:pt x="185929" y="132563"/>
                      <a:pt x="185929" y="129938"/>
                    </a:cubicBezTo>
                    <a:cubicBezTo>
                      <a:pt x="185929" y="126000"/>
                      <a:pt x="184611" y="122063"/>
                      <a:pt x="181973" y="118125"/>
                    </a:cubicBezTo>
                    <a:cubicBezTo>
                      <a:pt x="180655" y="114188"/>
                      <a:pt x="175380" y="105000"/>
                      <a:pt x="175380" y="102375"/>
                    </a:cubicBezTo>
                    <a:cubicBezTo>
                      <a:pt x="174061" y="98438"/>
                      <a:pt x="178017" y="91875"/>
                      <a:pt x="179336" y="94500"/>
                    </a:cubicBezTo>
                    <a:cubicBezTo>
                      <a:pt x="180655" y="97125"/>
                      <a:pt x="184611" y="108938"/>
                      <a:pt x="187248" y="112875"/>
                    </a:cubicBezTo>
                    <a:cubicBezTo>
                      <a:pt x="188567" y="115500"/>
                      <a:pt x="192523" y="123375"/>
                      <a:pt x="197797" y="122063"/>
                    </a:cubicBezTo>
                    <a:cubicBezTo>
                      <a:pt x="200434" y="120750"/>
                      <a:pt x="207028" y="119438"/>
                      <a:pt x="212302" y="118125"/>
                    </a:cubicBezTo>
                    <a:cubicBezTo>
                      <a:pt x="212302" y="118125"/>
                      <a:pt x="212302" y="118125"/>
                      <a:pt x="242632" y="165375"/>
                    </a:cubicBezTo>
                    <a:cubicBezTo>
                      <a:pt x="246588" y="170625"/>
                      <a:pt x="251862" y="173250"/>
                      <a:pt x="257137" y="173250"/>
                    </a:cubicBezTo>
                    <a:cubicBezTo>
                      <a:pt x="258455" y="173250"/>
                      <a:pt x="258455" y="173250"/>
                      <a:pt x="258455" y="173250"/>
                    </a:cubicBezTo>
                    <a:cubicBezTo>
                      <a:pt x="265049" y="173250"/>
                      <a:pt x="270323" y="169313"/>
                      <a:pt x="272961" y="162750"/>
                    </a:cubicBezTo>
                    <a:cubicBezTo>
                      <a:pt x="272961" y="162750"/>
                      <a:pt x="272961" y="162750"/>
                      <a:pt x="274279" y="160125"/>
                    </a:cubicBezTo>
                    <a:cubicBezTo>
                      <a:pt x="274279" y="160125"/>
                      <a:pt x="274279" y="160125"/>
                      <a:pt x="290103" y="168000"/>
                    </a:cubicBezTo>
                    <a:cubicBezTo>
                      <a:pt x="287466" y="177188"/>
                      <a:pt x="283510" y="185063"/>
                      <a:pt x="278235" y="194250"/>
                    </a:cubicBezTo>
                    <a:cubicBezTo>
                      <a:pt x="278235" y="194250"/>
                      <a:pt x="278235" y="194250"/>
                      <a:pt x="305927" y="194250"/>
                    </a:cubicBezTo>
                    <a:cubicBezTo>
                      <a:pt x="317795" y="194250"/>
                      <a:pt x="327025" y="202125"/>
                      <a:pt x="327025" y="213938"/>
                    </a:cubicBezTo>
                    <a:cubicBezTo>
                      <a:pt x="327025" y="213938"/>
                      <a:pt x="327025" y="213938"/>
                      <a:pt x="327025" y="312375"/>
                    </a:cubicBezTo>
                    <a:cubicBezTo>
                      <a:pt x="327025" y="324188"/>
                      <a:pt x="317795" y="333375"/>
                      <a:pt x="305927" y="333375"/>
                    </a:cubicBezTo>
                    <a:cubicBezTo>
                      <a:pt x="305927" y="333375"/>
                      <a:pt x="305927" y="333375"/>
                      <a:pt x="19779" y="333375"/>
                    </a:cubicBezTo>
                    <a:cubicBezTo>
                      <a:pt x="9230" y="333375"/>
                      <a:pt x="0" y="324188"/>
                      <a:pt x="0" y="312375"/>
                    </a:cubicBezTo>
                    <a:cubicBezTo>
                      <a:pt x="0" y="312375"/>
                      <a:pt x="0" y="312375"/>
                      <a:pt x="0" y="211313"/>
                    </a:cubicBezTo>
                    <a:cubicBezTo>
                      <a:pt x="0" y="202125"/>
                      <a:pt x="7912" y="194250"/>
                      <a:pt x="18461" y="194250"/>
                    </a:cubicBezTo>
                    <a:cubicBezTo>
                      <a:pt x="18461" y="194250"/>
                      <a:pt x="18461" y="194250"/>
                      <a:pt x="54064" y="194250"/>
                    </a:cubicBezTo>
                    <a:cubicBezTo>
                      <a:pt x="42197" y="174563"/>
                      <a:pt x="36922" y="153563"/>
                      <a:pt x="36922" y="129938"/>
                    </a:cubicBezTo>
                    <a:cubicBezTo>
                      <a:pt x="36922" y="57750"/>
                      <a:pt x="94942" y="0"/>
                      <a:pt x="166150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12" name="iṣḻíḋé"/>
              <p:cNvSpPr txBox="1"/>
              <p:nvPr/>
            </p:nvSpPr>
            <p:spPr bwMode="auto">
              <a:xfrm>
                <a:off x="3437295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1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 algn="ctr"/>
                <a:r>
                  <a:rPr lang="zh-CN" altLang="en-US" sz="1400" b="1">
                    <a:solidFill>
                      <a:srgbClr val="282758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</p:grp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89865" y="-444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8" name="组合 27"/>
          <p:cNvGrpSpPr/>
          <p:nvPr/>
        </p:nvGrpSpPr>
        <p:grpSpPr>
          <a:xfrm>
            <a:off x="2116455" y="2037715"/>
            <a:ext cx="7774940" cy="2545715"/>
            <a:chOff x="4239" y="4839"/>
            <a:chExt cx="12244" cy="4009"/>
          </a:xfrm>
        </p:grpSpPr>
        <p:sp>
          <p:nvSpPr>
            <p:cNvPr id="29" name="AutoShape 51"/>
            <p:cNvSpPr>
              <a:spLocks noChangeArrowheads="1"/>
            </p:cNvSpPr>
            <p:nvPr/>
          </p:nvSpPr>
          <p:spPr bwMode="gray">
            <a:xfrm>
              <a:off x="8001" y="5631"/>
              <a:ext cx="8482" cy="1309"/>
            </a:xfrm>
            <a:prstGeom prst="roundRect">
              <a:avLst>
                <a:gd name="adj" fmla="val 0"/>
              </a:avLst>
            </a:prstGeom>
            <a:noFill/>
            <a:ln w="28575" algn="ctr">
              <a:noFill/>
              <a:round/>
            </a:ln>
            <a:effectLst/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90000"/>
                </a:lnSpc>
                <a:buClr>
                  <a:schemeClr val="bg2"/>
                </a:buClr>
                <a:buSzPct val="70000"/>
                <a:buFont typeface="Wingdings" panose="05000000000000000000" pitchFamily="2" charset="2"/>
                <a:buNone/>
              </a:pPr>
              <a:r>
                <a:rPr lang="zh-CN" altLang="en-US" sz="6000" b="1" dirty="0">
                  <a:solidFill>
                    <a:schemeClr val="bg1"/>
                  </a:solidFill>
                  <a:cs typeface="+mn-ea"/>
                  <a:sym typeface="+mn-lt"/>
                </a:rPr>
                <a:t>研究思路及方法</a:t>
              </a:r>
            </a:p>
          </p:txBody>
        </p:sp>
        <p:sp>
          <p:nvSpPr>
            <p:cNvPr id="30" name="文本框 29"/>
            <p:cNvSpPr txBox="1"/>
            <p:nvPr/>
          </p:nvSpPr>
          <p:spPr>
            <a:xfrm>
              <a:off x="9689" y="7506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研究思路</a:t>
              </a:r>
            </a:p>
          </p:txBody>
        </p:sp>
        <p:sp>
          <p:nvSpPr>
            <p:cNvPr id="31" name="文本框 30"/>
            <p:cNvSpPr txBox="1"/>
            <p:nvPr/>
          </p:nvSpPr>
          <p:spPr>
            <a:xfrm>
              <a:off x="9689" y="8186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实验步骤</a:t>
              </a:r>
            </a:p>
          </p:txBody>
        </p:sp>
        <p:sp>
          <p:nvSpPr>
            <p:cNvPr id="32" name="文本框 31"/>
            <p:cNvSpPr txBox="1"/>
            <p:nvPr/>
          </p:nvSpPr>
          <p:spPr>
            <a:xfrm>
              <a:off x="12529" y="7506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研究方法</a:t>
              </a:r>
            </a:p>
          </p:txBody>
        </p:sp>
        <p:sp>
          <p:nvSpPr>
            <p:cNvPr id="33" name="Freeform 245"/>
            <p:cNvSpPr/>
            <p:nvPr/>
          </p:nvSpPr>
          <p:spPr bwMode="auto">
            <a:xfrm>
              <a:off x="5621" y="4839"/>
              <a:ext cx="2101" cy="2101"/>
            </a:xfrm>
            <a:custGeom>
              <a:avLst/>
              <a:gdLst/>
              <a:ahLst/>
              <a:cxnLst>
                <a:cxn ang="0">
                  <a:pos x="68" y="3"/>
                </a:cxn>
                <a:cxn ang="0">
                  <a:pos x="58" y="61"/>
                </a:cxn>
                <a:cxn ang="0">
                  <a:pos x="57" y="63"/>
                </a:cxn>
                <a:cxn ang="0">
                  <a:pos x="56" y="63"/>
                </a:cxn>
                <a:cxn ang="0">
                  <a:pos x="55" y="63"/>
                </a:cxn>
                <a:cxn ang="0">
                  <a:pos x="38" y="56"/>
                </a:cxn>
                <a:cxn ang="0">
                  <a:pos x="28" y="67"/>
                </a:cxn>
                <a:cxn ang="0">
                  <a:pos x="26" y="68"/>
                </a:cxn>
                <a:cxn ang="0">
                  <a:pos x="26" y="68"/>
                </a:cxn>
                <a:cxn ang="0">
                  <a:pos x="24" y="65"/>
                </a:cxn>
                <a:cxn ang="0">
                  <a:pos x="24" y="52"/>
                </a:cxn>
                <a:cxn ang="0">
                  <a:pos x="57" y="12"/>
                </a:cxn>
                <a:cxn ang="0">
                  <a:pos x="16" y="47"/>
                </a:cxn>
                <a:cxn ang="0">
                  <a:pos x="1" y="41"/>
                </a:cxn>
                <a:cxn ang="0">
                  <a:pos x="0" y="39"/>
                </a:cxn>
                <a:cxn ang="0">
                  <a:pos x="1" y="36"/>
                </a:cxn>
                <a:cxn ang="0">
                  <a:pos x="64" y="0"/>
                </a:cxn>
                <a:cxn ang="0">
                  <a:pos x="65" y="0"/>
                </a:cxn>
                <a:cxn ang="0">
                  <a:pos x="67" y="0"/>
                </a:cxn>
                <a:cxn ang="0">
                  <a:pos x="68" y="3"/>
                </a:cxn>
              </a:cxnLst>
              <a:rect l="0" t="0" r="r" b="b"/>
              <a:pathLst>
                <a:path w="68" h="68">
                  <a:moveTo>
                    <a:pt x="68" y="3"/>
                  </a:moveTo>
                  <a:cubicBezTo>
                    <a:pt x="58" y="61"/>
                    <a:pt x="58" y="61"/>
                    <a:pt x="58" y="61"/>
                  </a:cubicBezTo>
                  <a:cubicBezTo>
                    <a:pt x="58" y="62"/>
                    <a:pt x="57" y="62"/>
                    <a:pt x="57" y="63"/>
                  </a:cubicBezTo>
                  <a:cubicBezTo>
                    <a:pt x="56" y="63"/>
                    <a:pt x="56" y="63"/>
                    <a:pt x="56" y="63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38" y="56"/>
                    <a:pt x="38" y="56"/>
                    <a:pt x="38" y="56"/>
                  </a:cubicBezTo>
                  <a:cubicBezTo>
                    <a:pt x="28" y="67"/>
                    <a:pt x="28" y="67"/>
                    <a:pt x="28" y="67"/>
                  </a:cubicBezTo>
                  <a:cubicBezTo>
                    <a:pt x="28" y="67"/>
                    <a:pt x="27" y="68"/>
                    <a:pt x="26" y="68"/>
                  </a:cubicBezTo>
                  <a:cubicBezTo>
                    <a:pt x="26" y="68"/>
                    <a:pt x="26" y="68"/>
                    <a:pt x="26" y="68"/>
                  </a:cubicBezTo>
                  <a:cubicBezTo>
                    <a:pt x="25" y="67"/>
                    <a:pt x="24" y="66"/>
                    <a:pt x="24" y="65"/>
                  </a:cubicBezTo>
                  <a:cubicBezTo>
                    <a:pt x="24" y="52"/>
                    <a:pt x="24" y="52"/>
                    <a:pt x="24" y="52"/>
                  </a:cubicBezTo>
                  <a:cubicBezTo>
                    <a:pt x="57" y="12"/>
                    <a:pt x="57" y="12"/>
                    <a:pt x="57" y="12"/>
                  </a:cubicBezTo>
                  <a:cubicBezTo>
                    <a:pt x="16" y="47"/>
                    <a:pt x="16" y="47"/>
                    <a:pt x="16" y="47"/>
                  </a:cubicBezTo>
                  <a:cubicBezTo>
                    <a:pt x="1" y="41"/>
                    <a:pt x="1" y="41"/>
                    <a:pt x="1" y="41"/>
                  </a:cubicBezTo>
                  <a:cubicBezTo>
                    <a:pt x="0" y="40"/>
                    <a:pt x="0" y="40"/>
                    <a:pt x="0" y="39"/>
                  </a:cubicBezTo>
                  <a:cubicBezTo>
                    <a:pt x="0" y="38"/>
                    <a:pt x="0" y="37"/>
                    <a:pt x="1" y="36"/>
                  </a:cubicBezTo>
                  <a:cubicBezTo>
                    <a:pt x="64" y="0"/>
                    <a:pt x="64" y="0"/>
                    <a:pt x="64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66" y="0"/>
                    <a:pt x="66" y="0"/>
                    <a:pt x="67" y="0"/>
                  </a:cubicBezTo>
                  <a:cubicBezTo>
                    <a:pt x="68" y="1"/>
                    <a:pt x="68" y="2"/>
                    <a:pt x="68" y="3"/>
                  </a:cubicBezTo>
                  <a:close/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pPr algn="ctr"/>
              <a:endParaRPr lang="en-US">
                <a:cs typeface="+mn-ea"/>
                <a:sym typeface="+mn-lt"/>
              </a:endParaRPr>
            </a:p>
          </p:txBody>
        </p:sp>
        <p:sp>
          <p:nvSpPr>
            <p:cNvPr id="34" name="矩形 33"/>
            <p:cNvSpPr/>
            <p:nvPr/>
          </p:nvSpPr>
          <p:spPr>
            <a:xfrm>
              <a:off x="4239" y="7394"/>
              <a:ext cx="4865" cy="14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en-US" altLang="zh-CN" sz="5400" dirty="0">
                  <a:solidFill>
                    <a:schemeClr val="bg1"/>
                  </a:solidFill>
                  <a:cs typeface="+mn-ea"/>
                  <a:sym typeface="+mn-lt"/>
                </a:rPr>
                <a:t>PART 02 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9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研究思路</a:t>
            </a:r>
          </a:p>
        </p:txBody>
      </p:sp>
      <p:grpSp>
        <p:nvGrpSpPr>
          <p:cNvPr id="3" name="dcbaf05d-7fed-477a-be30-062f7e77373e" descr="本素材由iSlide™ 提供&#10;iSlide™尊重知识产权并注重保护用户享有的各项权利。郑重提醒您：&#10;iSlide™插件中提供的任何信息内容的所有权、知识产权归其原始权利人或权利受让人所有，您免费/购买获得的是信息内容的使用权，并受下述条款的约束；&#10;1. 您仅可以个人非商业用途使用该等信息内容，不可将信息内容的全部或部分用于出售，或以出租、出借、转让、分销、发布等其他任何方式供他人使用；&#10;2. 禁止在接入互联网或移动互联网的任何网站、平台、应用或程序上以任何方式为他人提供iSlide™插件资源内容的下载。&#10;The resource is supplied by iSlide™.&#10;iSlide™ respects all intellectual property rights and protects all the rights its users acquired.Solemnly remind you:&#10;The ownership and intellectual property of the resources supplied in iSlide Add-in belongs to its owner or the assignee of this ownership.you only acquired the usage of the resources supplied in iSlide Add-in, as well as respected the following restrain terms:&#10;1.You are only allowed to use such resource for personal and non-commercial aim, not allowed to use such resource or part of it for the sale; or rent, lend, transfer to others; or distribution or release it in any way.&#10;2.You are not permitted to provide the resource of iSlide Add-in in any website, platform, application access to the Internet or mobile Internet." title="iSlide™ 版权声明  COPYRIGHT NOTICE"/>
          <p:cNvGrpSpPr>
            <a:grpSpLocks noChangeAspect="1"/>
          </p:cNvGrpSpPr>
          <p:nvPr>
            <p:custDataLst>
              <p:tags r:id="rId1"/>
            </p:custDataLst>
          </p:nvPr>
        </p:nvGrpSpPr>
        <p:grpSpPr>
          <a:xfrm>
            <a:off x="1615576" y="1373822"/>
            <a:ext cx="9315017" cy="4576958"/>
            <a:chOff x="1513976" y="1035156"/>
            <a:chExt cx="9315017" cy="4576958"/>
          </a:xfrm>
        </p:grpSpPr>
        <p:sp>
          <p:nvSpPr>
            <p:cNvPr id="42" name="íṧļiḋe"/>
            <p:cNvSpPr txBox="1"/>
            <p:nvPr/>
          </p:nvSpPr>
          <p:spPr>
            <a:xfrm>
              <a:off x="5537199" y="5047661"/>
              <a:ext cx="914400" cy="521720"/>
            </a:xfrm>
            <a:prstGeom prst="rect">
              <a:avLst/>
            </a:prstGeom>
            <a:noFill/>
          </p:spPr>
          <p:txBody>
            <a:bodyPr wrap="none" lIns="90000" tIns="46800" rIns="90000" bIns="46800" anchor="ctr" anchorCtr="0">
              <a:normAutofit/>
            </a:bodyPr>
            <a:lstStyle/>
            <a:p>
              <a:pPr algn="ctr"/>
              <a:r>
                <a:rPr lang="zh-CN" altLang="en-US" sz="1600" b="1" dirty="0">
                  <a:solidFill>
                    <a:srgbClr val="282758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关键词</a:t>
              </a:r>
            </a:p>
          </p:txBody>
        </p:sp>
        <p:grpSp>
          <p:nvGrpSpPr>
            <p:cNvPr id="5" name="ïs1îďe"/>
            <p:cNvGrpSpPr/>
            <p:nvPr/>
          </p:nvGrpSpPr>
          <p:grpSpPr>
            <a:xfrm>
              <a:off x="7137553" y="4653789"/>
              <a:ext cx="3691440" cy="958325"/>
              <a:chOff x="600158" y="2382076"/>
              <a:chExt cx="3691440" cy="958325"/>
            </a:xfrm>
          </p:grpSpPr>
          <p:sp>
            <p:nvSpPr>
              <p:cNvPr id="39" name="îśḷîďê"/>
              <p:cNvSpPr/>
              <p:nvPr/>
            </p:nvSpPr>
            <p:spPr bwMode="auto">
              <a:xfrm>
                <a:off x="600158" y="2733215"/>
                <a:ext cx="3691440" cy="60718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 lIns="90000" rIns="90000" anchor="t" anchorCtr="0">
                <a:normAutofit/>
              </a:bodyPr>
              <a:lstStyle/>
              <a:p>
                <a:pPr eaLnBrk="1" hangingPunct="1">
                  <a:lnSpc>
                    <a:spcPct val="120000"/>
                  </a:lnSpc>
                  <a:spcBef>
                    <a:spcPct val="0"/>
                  </a:spcBef>
                </a:pPr>
                <a:r>
                  <a:rPr lang="zh-CN" altLang="en-US" sz="1000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此部分内容作为文字排版占位显示（建议使用主题字体）</a:t>
                </a:r>
              </a:p>
              <a:p>
                <a:pPr eaLnBrk="1" hangingPunct="1">
                  <a:spcBef>
                    <a:spcPct val="0"/>
                  </a:spcBef>
                </a:pPr>
                <a:r>
                  <a:rPr lang="zh-CN" altLang="en-US" sz="1000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如需更改请在（设置形状格式）菜单下（文本选项）中调整</a:t>
                </a:r>
              </a:p>
            </p:txBody>
          </p:sp>
          <p:sp>
            <p:nvSpPr>
              <p:cNvPr id="40" name="îSľïḍe"/>
              <p:cNvSpPr txBox="1"/>
              <p:nvPr/>
            </p:nvSpPr>
            <p:spPr bwMode="auto">
              <a:xfrm>
                <a:off x="600158" y="2382076"/>
                <a:ext cx="3691440" cy="35113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90000" rIns="90000">
                <a:normAutofit lnSpcReduction="10000"/>
              </a:bodyPr>
              <a:lstStyle/>
              <a:p>
                <a:pPr eaLnBrk="1" hangingPunct="1">
                  <a:spcBef>
                    <a:spcPct val="0"/>
                  </a:spcBef>
                </a:pPr>
                <a:r>
                  <a:rPr lang="zh-CN" altLang="en-US" sz="18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标题文本预设</a:t>
                </a:r>
              </a:p>
            </p:txBody>
          </p:sp>
        </p:grpSp>
        <p:grpSp>
          <p:nvGrpSpPr>
            <p:cNvPr id="6" name="iṥ1iḓè"/>
            <p:cNvGrpSpPr/>
            <p:nvPr/>
          </p:nvGrpSpPr>
          <p:grpSpPr>
            <a:xfrm>
              <a:off x="1513976" y="4653789"/>
              <a:ext cx="3691440" cy="958325"/>
              <a:chOff x="600158" y="2382076"/>
              <a:chExt cx="3691440" cy="958325"/>
            </a:xfrm>
          </p:grpSpPr>
          <p:sp>
            <p:nvSpPr>
              <p:cNvPr id="37" name="íṩ1íde"/>
              <p:cNvSpPr/>
              <p:nvPr/>
            </p:nvSpPr>
            <p:spPr bwMode="auto">
              <a:xfrm>
                <a:off x="600158" y="2733215"/>
                <a:ext cx="3691440" cy="60718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 lIns="90000" rIns="90000" anchor="t" anchorCtr="0">
                <a:normAutofit/>
              </a:bodyPr>
              <a:lstStyle/>
              <a:p>
                <a:pPr algn="r" eaLnBrk="1" hangingPunct="1">
                  <a:lnSpc>
                    <a:spcPct val="120000"/>
                  </a:lnSpc>
                  <a:spcBef>
                    <a:spcPct val="0"/>
                  </a:spcBef>
                </a:pPr>
                <a:r>
                  <a:rPr lang="zh-CN" altLang="en-US" sz="1000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此部分内容作为文字排版占位显示（建议使用主题字体）</a:t>
                </a:r>
              </a:p>
              <a:p>
                <a:pPr algn="r" eaLnBrk="1" hangingPunct="1">
                  <a:spcBef>
                    <a:spcPct val="0"/>
                  </a:spcBef>
                </a:pPr>
                <a:r>
                  <a:rPr lang="zh-CN" altLang="en-US" sz="1000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如需更改请在（设置形状格式）菜单下（文本选项）中调整</a:t>
                </a:r>
              </a:p>
            </p:txBody>
          </p:sp>
          <p:sp>
            <p:nvSpPr>
              <p:cNvPr id="38" name="íṧľíďe"/>
              <p:cNvSpPr txBox="1"/>
              <p:nvPr/>
            </p:nvSpPr>
            <p:spPr bwMode="auto">
              <a:xfrm>
                <a:off x="600158" y="2382076"/>
                <a:ext cx="3691440" cy="35113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90000" rIns="90000">
                <a:normAutofit lnSpcReduction="10000"/>
              </a:bodyPr>
              <a:lstStyle/>
              <a:p>
                <a:pPr algn="r" eaLnBrk="1" hangingPunct="1">
                  <a:spcBef>
                    <a:spcPct val="0"/>
                  </a:spcBef>
                </a:pPr>
                <a:r>
                  <a:rPr lang="zh-CN" altLang="en-US" sz="18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标题文本预设</a:t>
                </a:r>
              </a:p>
            </p:txBody>
          </p:sp>
        </p:grpSp>
        <p:cxnSp>
          <p:nvCxnSpPr>
            <p:cNvPr id="7" name="肘形连接符 103"/>
            <p:cNvCxnSpPr/>
            <p:nvPr/>
          </p:nvCxnSpPr>
          <p:spPr>
            <a:xfrm rot="10800000">
              <a:off x="2146300" y="2517720"/>
              <a:ext cx="3299529" cy="1866803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肘形连接符 105"/>
            <p:cNvCxnSpPr>
              <a:endCxn id="22" idx="4"/>
            </p:cNvCxnSpPr>
            <p:nvPr/>
          </p:nvCxnSpPr>
          <p:spPr>
            <a:xfrm rot="10800000">
              <a:off x="3462126" y="2517720"/>
              <a:ext cx="1983702" cy="1866803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肘形连接符 107"/>
            <p:cNvCxnSpPr>
              <a:endCxn id="28" idx="4"/>
            </p:cNvCxnSpPr>
            <p:nvPr/>
          </p:nvCxnSpPr>
          <p:spPr>
            <a:xfrm rot="10800000">
              <a:off x="4723370" y="2517720"/>
              <a:ext cx="722458" cy="1866803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肘形连接符 109"/>
            <p:cNvCxnSpPr>
              <a:endCxn id="31" idx="4"/>
            </p:cNvCxnSpPr>
            <p:nvPr/>
          </p:nvCxnSpPr>
          <p:spPr>
            <a:xfrm flipV="1">
              <a:off x="6867659" y="2445795"/>
              <a:ext cx="724395" cy="1938727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肘形连接符 111"/>
            <p:cNvCxnSpPr>
              <a:endCxn id="25" idx="4"/>
            </p:cNvCxnSpPr>
            <p:nvPr/>
          </p:nvCxnSpPr>
          <p:spPr>
            <a:xfrm flipV="1">
              <a:off x="6867659" y="2445795"/>
              <a:ext cx="1997271" cy="1938727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肘形连接符 113"/>
            <p:cNvCxnSpPr>
              <a:endCxn id="19" idx="4"/>
            </p:cNvCxnSpPr>
            <p:nvPr/>
          </p:nvCxnSpPr>
          <p:spPr>
            <a:xfrm flipV="1">
              <a:off x="6867659" y="2445795"/>
              <a:ext cx="3276208" cy="1938727"/>
            </a:xfrm>
            <a:prstGeom prst="bentConnector2">
              <a:avLst/>
            </a:prstGeom>
            <a:ln w="3175" cap="rnd">
              <a:solidFill>
                <a:schemeClr val="bg1">
                  <a:lumMod val="85000"/>
                </a:schemeClr>
              </a:solidFill>
              <a:round/>
              <a:headEnd type="none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3" name="îŝļïḓé"/>
            <p:cNvGrpSpPr/>
            <p:nvPr/>
          </p:nvGrpSpPr>
          <p:grpSpPr>
            <a:xfrm>
              <a:off x="1701977" y="1107080"/>
              <a:ext cx="950072" cy="1410639"/>
              <a:chOff x="1701977" y="1107080"/>
              <a:chExt cx="950072" cy="1410639"/>
            </a:xfrm>
          </p:grpSpPr>
          <p:sp>
            <p:nvSpPr>
              <p:cNvPr id="34" name="ïşḻïḋé"/>
              <p:cNvSpPr/>
              <p:nvPr/>
            </p:nvSpPr>
            <p:spPr bwMode="auto">
              <a:xfrm>
                <a:off x="1701977" y="1628800"/>
                <a:ext cx="888644" cy="888919"/>
              </a:xfrm>
              <a:prstGeom prst="ellipse">
                <a:avLst/>
              </a:prstGeom>
              <a:noFill/>
              <a:ln w="28575">
                <a:solidFill>
                  <a:srgbClr val="282758"/>
                </a:solidFill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5" name="ïşļide"/>
              <p:cNvSpPr/>
              <p:nvPr/>
            </p:nvSpPr>
            <p:spPr bwMode="auto">
              <a:xfrm>
                <a:off x="1924328" y="1851621"/>
                <a:ext cx="443942" cy="443274"/>
              </a:xfrm>
              <a:custGeom>
                <a:avLst/>
                <a:gdLst>
                  <a:gd name="connsiteX0" fmla="*/ 511316 w 609614"/>
                  <a:gd name="connsiteY0" fmla="*/ 432001 h 608697"/>
                  <a:gd name="connsiteX1" fmla="*/ 531004 w 609614"/>
                  <a:gd name="connsiteY1" fmla="*/ 432001 h 608697"/>
                  <a:gd name="connsiteX2" fmla="*/ 531004 w 609614"/>
                  <a:gd name="connsiteY2" fmla="*/ 451689 h 608697"/>
                  <a:gd name="connsiteX3" fmla="*/ 511316 w 609614"/>
                  <a:gd name="connsiteY3" fmla="*/ 451689 h 608697"/>
                  <a:gd name="connsiteX4" fmla="*/ 196595 w 609614"/>
                  <a:gd name="connsiteY4" fmla="*/ 432001 h 608697"/>
                  <a:gd name="connsiteX5" fmla="*/ 216353 w 609614"/>
                  <a:gd name="connsiteY5" fmla="*/ 432001 h 608697"/>
                  <a:gd name="connsiteX6" fmla="*/ 216353 w 609614"/>
                  <a:gd name="connsiteY6" fmla="*/ 451689 h 608697"/>
                  <a:gd name="connsiteX7" fmla="*/ 196595 w 609614"/>
                  <a:gd name="connsiteY7" fmla="*/ 451689 h 608697"/>
                  <a:gd name="connsiteX8" fmla="*/ 353989 w 609614"/>
                  <a:gd name="connsiteY8" fmla="*/ 353462 h 608697"/>
                  <a:gd name="connsiteX9" fmla="*/ 373611 w 609614"/>
                  <a:gd name="connsiteY9" fmla="*/ 353462 h 608697"/>
                  <a:gd name="connsiteX10" fmla="*/ 373611 w 609614"/>
                  <a:gd name="connsiteY10" fmla="*/ 373064 h 608697"/>
                  <a:gd name="connsiteX11" fmla="*/ 412949 w 609614"/>
                  <a:gd name="connsiteY11" fmla="*/ 412361 h 608697"/>
                  <a:gd name="connsiteX12" fmla="*/ 412949 w 609614"/>
                  <a:gd name="connsiteY12" fmla="*/ 422208 h 608697"/>
                  <a:gd name="connsiteX13" fmla="*/ 393326 w 609614"/>
                  <a:gd name="connsiteY13" fmla="*/ 422208 h 608697"/>
                  <a:gd name="connsiteX14" fmla="*/ 393326 w 609614"/>
                  <a:gd name="connsiteY14" fmla="*/ 412361 h 608697"/>
                  <a:gd name="connsiteX15" fmla="*/ 373611 w 609614"/>
                  <a:gd name="connsiteY15" fmla="*/ 392758 h 608697"/>
                  <a:gd name="connsiteX16" fmla="*/ 353989 w 609614"/>
                  <a:gd name="connsiteY16" fmla="*/ 392758 h 608697"/>
                  <a:gd name="connsiteX17" fmla="*/ 334366 w 609614"/>
                  <a:gd name="connsiteY17" fmla="*/ 412361 h 608697"/>
                  <a:gd name="connsiteX18" fmla="*/ 353989 w 609614"/>
                  <a:gd name="connsiteY18" fmla="*/ 431963 h 608697"/>
                  <a:gd name="connsiteX19" fmla="*/ 373611 w 609614"/>
                  <a:gd name="connsiteY19" fmla="*/ 431963 h 608697"/>
                  <a:gd name="connsiteX20" fmla="*/ 412949 w 609614"/>
                  <a:gd name="connsiteY20" fmla="*/ 471259 h 608697"/>
                  <a:gd name="connsiteX21" fmla="*/ 373611 w 609614"/>
                  <a:gd name="connsiteY21" fmla="*/ 510556 h 608697"/>
                  <a:gd name="connsiteX22" fmla="*/ 373611 w 609614"/>
                  <a:gd name="connsiteY22" fmla="*/ 530158 h 608697"/>
                  <a:gd name="connsiteX23" fmla="*/ 353989 w 609614"/>
                  <a:gd name="connsiteY23" fmla="*/ 530158 h 608697"/>
                  <a:gd name="connsiteX24" fmla="*/ 353989 w 609614"/>
                  <a:gd name="connsiteY24" fmla="*/ 510556 h 608697"/>
                  <a:gd name="connsiteX25" fmla="*/ 314651 w 609614"/>
                  <a:gd name="connsiteY25" fmla="*/ 471259 h 608697"/>
                  <a:gd name="connsiteX26" fmla="*/ 314651 w 609614"/>
                  <a:gd name="connsiteY26" fmla="*/ 461412 h 608697"/>
                  <a:gd name="connsiteX27" fmla="*/ 334366 w 609614"/>
                  <a:gd name="connsiteY27" fmla="*/ 461412 h 608697"/>
                  <a:gd name="connsiteX28" fmla="*/ 334366 w 609614"/>
                  <a:gd name="connsiteY28" fmla="*/ 471259 h 608697"/>
                  <a:gd name="connsiteX29" fmla="*/ 353989 w 609614"/>
                  <a:gd name="connsiteY29" fmla="*/ 490862 h 608697"/>
                  <a:gd name="connsiteX30" fmla="*/ 373611 w 609614"/>
                  <a:gd name="connsiteY30" fmla="*/ 490862 h 608697"/>
                  <a:gd name="connsiteX31" fmla="*/ 393326 w 609614"/>
                  <a:gd name="connsiteY31" fmla="*/ 471259 h 608697"/>
                  <a:gd name="connsiteX32" fmla="*/ 373611 w 609614"/>
                  <a:gd name="connsiteY32" fmla="*/ 451657 h 608697"/>
                  <a:gd name="connsiteX33" fmla="*/ 353989 w 609614"/>
                  <a:gd name="connsiteY33" fmla="*/ 451657 h 608697"/>
                  <a:gd name="connsiteX34" fmla="*/ 314651 w 609614"/>
                  <a:gd name="connsiteY34" fmla="*/ 412361 h 608697"/>
                  <a:gd name="connsiteX35" fmla="*/ 353989 w 609614"/>
                  <a:gd name="connsiteY35" fmla="*/ 373064 h 608697"/>
                  <a:gd name="connsiteX36" fmla="*/ 431606 w 609614"/>
                  <a:gd name="connsiteY36" fmla="*/ 333849 h 608697"/>
                  <a:gd name="connsiteX37" fmla="*/ 491618 w 609614"/>
                  <a:gd name="connsiteY37" fmla="*/ 441818 h 608697"/>
                  <a:gd name="connsiteX38" fmla="*/ 431606 w 609614"/>
                  <a:gd name="connsiteY38" fmla="*/ 549788 h 608697"/>
                  <a:gd name="connsiteX39" fmla="*/ 589979 w 609614"/>
                  <a:gd name="connsiteY39" fmla="*/ 549788 h 608697"/>
                  <a:gd name="connsiteX40" fmla="*/ 589979 w 609614"/>
                  <a:gd name="connsiteY40" fmla="*/ 333849 h 608697"/>
                  <a:gd name="connsiteX41" fmla="*/ 363851 w 609614"/>
                  <a:gd name="connsiteY41" fmla="*/ 333849 h 608697"/>
                  <a:gd name="connsiteX42" fmla="*/ 255627 w 609614"/>
                  <a:gd name="connsiteY42" fmla="*/ 441818 h 608697"/>
                  <a:gd name="connsiteX43" fmla="*/ 363851 w 609614"/>
                  <a:gd name="connsiteY43" fmla="*/ 549788 h 608697"/>
                  <a:gd name="connsiteX44" fmla="*/ 471983 w 609614"/>
                  <a:gd name="connsiteY44" fmla="*/ 441818 h 608697"/>
                  <a:gd name="connsiteX45" fmla="*/ 363851 w 609614"/>
                  <a:gd name="connsiteY45" fmla="*/ 333849 h 608697"/>
                  <a:gd name="connsiteX46" fmla="*/ 137631 w 609614"/>
                  <a:gd name="connsiteY46" fmla="*/ 333849 h 608697"/>
                  <a:gd name="connsiteX47" fmla="*/ 137631 w 609614"/>
                  <a:gd name="connsiteY47" fmla="*/ 549788 h 608697"/>
                  <a:gd name="connsiteX48" fmla="*/ 296003 w 609614"/>
                  <a:gd name="connsiteY48" fmla="*/ 549788 h 608697"/>
                  <a:gd name="connsiteX49" fmla="*/ 235992 w 609614"/>
                  <a:gd name="connsiteY49" fmla="*/ 441818 h 608697"/>
                  <a:gd name="connsiteX50" fmla="*/ 296003 w 609614"/>
                  <a:gd name="connsiteY50" fmla="*/ 333849 h 608697"/>
                  <a:gd name="connsiteX51" fmla="*/ 68862 w 609614"/>
                  <a:gd name="connsiteY51" fmla="*/ 284697 h 608697"/>
                  <a:gd name="connsiteX52" fmla="*/ 68862 w 609614"/>
                  <a:gd name="connsiteY52" fmla="*/ 589091 h 608697"/>
                  <a:gd name="connsiteX53" fmla="*/ 540845 w 609614"/>
                  <a:gd name="connsiteY53" fmla="*/ 589091 h 608697"/>
                  <a:gd name="connsiteX54" fmla="*/ 540845 w 609614"/>
                  <a:gd name="connsiteY54" fmla="*/ 569486 h 608697"/>
                  <a:gd name="connsiteX55" fmla="*/ 117996 w 609614"/>
                  <a:gd name="connsiteY55" fmla="*/ 569486 h 608697"/>
                  <a:gd name="connsiteX56" fmla="*/ 117996 w 609614"/>
                  <a:gd name="connsiteY56" fmla="*/ 314151 h 608697"/>
                  <a:gd name="connsiteX57" fmla="*/ 540845 w 609614"/>
                  <a:gd name="connsiteY57" fmla="*/ 314151 h 608697"/>
                  <a:gd name="connsiteX58" fmla="*/ 540845 w 609614"/>
                  <a:gd name="connsiteY58" fmla="*/ 284697 h 608697"/>
                  <a:gd name="connsiteX59" fmla="*/ 304818 w 609614"/>
                  <a:gd name="connsiteY59" fmla="*/ 117830 h 608697"/>
                  <a:gd name="connsiteX60" fmla="*/ 245819 w 609614"/>
                  <a:gd name="connsiteY60" fmla="*/ 176731 h 608697"/>
                  <a:gd name="connsiteX61" fmla="*/ 304818 w 609614"/>
                  <a:gd name="connsiteY61" fmla="*/ 235632 h 608697"/>
                  <a:gd name="connsiteX62" fmla="*/ 363816 w 609614"/>
                  <a:gd name="connsiteY62" fmla="*/ 176731 h 608697"/>
                  <a:gd name="connsiteX63" fmla="*/ 304818 w 609614"/>
                  <a:gd name="connsiteY63" fmla="*/ 117830 h 608697"/>
                  <a:gd name="connsiteX64" fmla="*/ 304818 w 609614"/>
                  <a:gd name="connsiteY64" fmla="*/ 98227 h 608697"/>
                  <a:gd name="connsiteX65" fmla="*/ 383452 w 609614"/>
                  <a:gd name="connsiteY65" fmla="*/ 176731 h 608697"/>
                  <a:gd name="connsiteX66" fmla="*/ 304818 w 609614"/>
                  <a:gd name="connsiteY66" fmla="*/ 255235 h 608697"/>
                  <a:gd name="connsiteX67" fmla="*/ 226091 w 609614"/>
                  <a:gd name="connsiteY67" fmla="*/ 176731 h 608697"/>
                  <a:gd name="connsiteX68" fmla="*/ 304818 w 609614"/>
                  <a:gd name="connsiteY68" fmla="*/ 98227 h 608697"/>
                  <a:gd name="connsiteX69" fmla="*/ 298216 w 609614"/>
                  <a:gd name="connsiteY69" fmla="*/ 68758 h 608697"/>
                  <a:gd name="connsiteX70" fmla="*/ 26641 w 609614"/>
                  <a:gd name="connsiteY70" fmla="*/ 265091 h 608697"/>
                  <a:gd name="connsiteX71" fmla="*/ 58998 w 609614"/>
                  <a:gd name="connsiteY71" fmla="*/ 265091 h 608697"/>
                  <a:gd name="connsiteX72" fmla="*/ 68862 w 609614"/>
                  <a:gd name="connsiteY72" fmla="*/ 265091 h 608697"/>
                  <a:gd name="connsiteX73" fmla="*/ 540845 w 609614"/>
                  <a:gd name="connsiteY73" fmla="*/ 265091 h 608697"/>
                  <a:gd name="connsiteX74" fmla="*/ 550616 w 609614"/>
                  <a:gd name="connsiteY74" fmla="*/ 265091 h 608697"/>
                  <a:gd name="connsiteX75" fmla="*/ 583065 w 609614"/>
                  <a:gd name="connsiteY75" fmla="*/ 265091 h 608697"/>
                  <a:gd name="connsiteX76" fmla="*/ 311490 w 609614"/>
                  <a:gd name="connsiteY76" fmla="*/ 68758 h 608697"/>
                  <a:gd name="connsiteX77" fmla="*/ 88497 w 609614"/>
                  <a:gd name="connsiteY77" fmla="*/ 58909 h 608697"/>
                  <a:gd name="connsiteX78" fmla="*/ 88497 w 609614"/>
                  <a:gd name="connsiteY78" fmla="*/ 196057 h 608697"/>
                  <a:gd name="connsiteX79" fmla="*/ 206493 w 609614"/>
                  <a:gd name="connsiteY79" fmla="*/ 110731 h 608697"/>
                  <a:gd name="connsiteX80" fmla="*/ 206493 w 609614"/>
                  <a:gd name="connsiteY80" fmla="*/ 58909 h 608697"/>
                  <a:gd name="connsiteX81" fmla="*/ 68862 w 609614"/>
                  <a:gd name="connsiteY81" fmla="*/ 19606 h 608697"/>
                  <a:gd name="connsiteX82" fmla="*/ 68862 w 609614"/>
                  <a:gd name="connsiteY82" fmla="*/ 39303 h 608697"/>
                  <a:gd name="connsiteX83" fmla="*/ 226128 w 609614"/>
                  <a:gd name="connsiteY83" fmla="*/ 39303 h 608697"/>
                  <a:gd name="connsiteX84" fmla="*/ 226128 w 609614"/>
                  <a:gd name="connsiteY84" fmla="*/ 19606 h 608697"/>
                  <a:gd name="connsiteX85" fmla="*/ 49134 w 609614"/>
                  <a:gd name="connsiteY85" fmla="*/ 0 h 608697"/>
                  <a:gd name="connsiteX86" fmla="*/ 245855 w 609614"/>
                  <a:gd name="connsiteY86" fmla="*/ 0 h 608697"/>
                  <a:gd name="connsiteX87" fmla="*/ 245855 w 609614"/>
                  <a:gd name="connsiteY87" fmla="*/ 58909 h 608697"/>
                  <a:gd name="connsiteX88" fmla="*/ 226128 w 609614"/>
                  <a:gd name="connsiteY88" fmla="*/ 58909 h 608697"/>
                  <a:gd name="connsiteX89" fmla="*/ 226128 w 609614"/>
                  <a:gd name="connsiteY89" fmla="*/ 96556 h 608697"/>
                  <a:gd name="connsiteX90" fmla="*/ 291763 w 609614"/>
                  <a:gd name="connsiteY90" fmla="*/ 49060 h 608697"/>
                  <a:gd name="connsiteX91" fmla="*/ 317851 w 609614"/>
                  <a:gd name="connsiteY91" fmla="*/ 49060 h 608697"/>
                  <a:gd name="connsiteX92" fmla="*/ 609614 w 609614"/>
                  <a:gd name="connsiteY92" fmla="*/ 260029 h 608697"/>
                  <a:gd name="connsiteX93" fmla="*/ 609614 w 609614"/>
                  <a:gd name="connsiteY93" fmla="*/ 284697 h 608697"/>
                  <a:gd name="connsiteX94" fmla="*/ 560480 w 609614"/>
                  <a:gd name="connsiteY94" fmla="*/ 284697 h 608697"/>
                  <a:gd name="connsiteX95" fmla="*/ 560480 w 609614"/>
                  <a:gd name="connsiteY95" fmla="*/ 314151 h 608697"/>
                  <a:gd name="connsiteX96" fmla="*/ 609614 w 609614"/>
                  <a:gd name="connsiteY96" fmla="*/ 314151 h 608697"/>
                  <a:gd name="connsiteX97" fmla="*/ 609614 w 609614"/>
                  <a:gd name="connsiteY97" fmla="*/ 569486 h 608697"/>
                  <a:gd name="connsiteX98" fmla="*/ 560480 w 609614"/>
                  <a:gd name="connsiteY98" fmla="*/ 569486 h 608697"/>
                  <a:gd name="connsiteX99" fmla="*/ 560480 w 609614"/>
                  <a:gd name="connsiteY99" fmla="*/ 608697 h 608697"/>
                  <a:gd name="connsiteX100" fmla="*/ 49134 w 609614"/>
                  <a:gd name="connsiteY100" fmla="*/ 608697 h 608697"/>
                  <a:gd name="connsiteX101" fmla="*/ 49134 w 609614"/>
                  <a:gd name="connsiteY101" fmla="*/ 284697 h 608697"/>
                  <a:gd name="connsiteX102" fmla="*/ 0 w 609614"/>
                  <a:gd name="connsiteY102" fmla="*/ 284697 h 608697"/>
                  <a:gd name="connsiteX103" fmla="*/ 0 w 609614"/>
                  <a:gd name="connsiteY103" fmla="*/ 260029 h 608697"/>
                  <a:gd name="connsiteX104" fmla="*/ 68862 w 609614"/>
                  <a:gd name="connsiteY104" fmla="*/ 210324 h 608697"/>
                  <a:gd name="connsiteX105" fmla="*/ 68862 w 609614"/>
                  <a:gd name="connsiteY105" fmla="*/ 58909 h 608697"/>
                  <a:gd name="connsiteX106" fmla="*/ 49134 w 609614"/>
                  <a:gd name="connsiteY106" fmla="*/ 58909 h 60869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</a:cxnLst>
                <a:rect l="l" t="t" r="r" b="b"/>
                <a:pathLst>
                  <a:path w="609614" h="608697">
                    <a:moveTo>
                      <a:pt x="511316" y="432001"/>
                    </a:moveTo>
                    <a:lnTo>
                      <a:pt x="531004" y="432001"/>
                    </a:lnTo>
                    <a:lnTo>
                      <a:pt x="531004" y="451689"/>
                    </a:lnTo>
                    <a:lnTo>
                      <a:pt x="511316" y="451689"/>
                    </a:lnTo>
                    <a:close/>
                    <a:moveTo>
                      <a:pt x="196595" y="432001"/>
                    </a:moveTo>
                    <a:lnTo>
                      <a:pt x="216353" y="432001"/>
                    </a:lnTo>
                    <a:lnTo>
                      <a:pt x="216353" y="451689"/>
                    </a:lnTo>
                    <a:lnTo>
                      <a:pt x="196595" y="451689"/>
                    </a:lnTo>
                    <a:close/>
                    <a:moveTo>
                      <a:pt x="353989" y="353462"/>
                    </a:moveTo>
                    <a:lnTo>
                      <a:pt x="373611" y="353462"/>
                    </a:lnTo>
                    <a:lnTo>
                      <a:pt x="373611" y="373064"/>
                    </a:lnTo>
                    <a:cubicBezTo>
                      <a:pt x="395353" y="373064"/>
                      <a:pt x="412949" y="390734"/>
                      <a:pt x="412949" y="412361"/>
                    </a:cubicBezTo>
                    <a:lnTo>
                      <a:pt x="412949" y="422208"/>
                    </a:lnTo>
                    <a:lnTo>
                      <a:pt x="393326" y="422208"/>
                    </a:lnTo>
                    <a:lnTo>
                      <a:pt x="393326" y="412361"/>
                    </a:lnTo>
                    <a:cubicBezTo>
                      <a:pt x="393326" y="401501"/>
                      <a:pt x="384482" y="392758"/>
                      <a:pt x="373611" y="392758"/>
                    </a:cubicBezTo>
                    <a:lnTo>
                      <a:pt x="353989" y="392758"/>
                    </a:lnTo>
                    <a:cubicBezTo>
                      <a:pt x="343118" y="392758"/>
                      <a:pt x="334366" y="401501"/>
                      <a:pt x="334366" y="412361"/>
                    </a:cubicBezTo>
                    <a:cubicBezTo>
                      <a:pt x="334366" y="423220"/>
                      <a:pt x="343118" y="431963"/>
                      <a:pt x="353989" y="431963"/>
                    </a:cubicBezTo>
                    <a:lnTo>
                      <a:pt x="373611" y="431963"/>
                    </a:lnTo>
                    <a:cubicBezTo>
                      <a:pt x="395353" y="431963"/>
                      <a:pt x="412949" y="449632"/>
                      <a:pt x="412949" y="471259"/>
                    </a:cubicBezTo>
                    <a:cubicBezTo>
                      <a:pt x="412949" y="492886"/>
                      <a:pt x="395353" y="510556"/>
                      <a:pt x="373611" y="510556"/>
                    </a:cubicBezTo>
                    <a:lnTo>
                      <a:pt x="373611" y="530158"/>
                    </a:lnTo>
                    <a:lnTo>
                      <a:pt x="353989" y="530158"/>
                    </a:lnTo>
                    <a:lnTo>
                      <a:pt x="353989" y="510556"/>
                    </a:lnTo>
                    <a:cubicBezTo>
                      <a:pt x="332339" y="510556"/>
                      <a:pt x="314651" y="492886"/>
                      <a:pt x="314651" y="471259"/>
                    </a:cubicBezTo>
                    <a:lnTo>
                      <a:pt x="314651" y="461412"/>
                    </a:lnTo>
                    <a:lnTo>
                      <a:pt x="334366" y="461412"/>
                    </a:lnTo>
                    <a:lnTo>
                      <a:pt x="334366" y="471259"/>
                    </a:lnTo>
                    <a:cubicBezTo>
                      <a:pt x="334366" y="482119"/>
                      <a:pt x="343118" y="490862"/>
                      <a:pt x="353989" y="490862"/>
                    </a:cubicBezTo>
                    <a:lnTo>
                      <a:pt x="373611" y="490862"/>
                    </a:lnTo>
                    <a:cubicBezTo>
                      <a:pt x="384482" y="490862"/>
                      <a:pt x="393326" y="482119"/>
                      <a:pt x="393326" y="471259"/>
                    </a:cubicBezTo>
                    <a:cubicBezTo>
                      <a:pt x="393326" y="460400"/>
                      <a:pt x="384482" y="451657"/>
                      <a:pt x="373611" y="451657"/>
                    </a:cubicBezTo>
                    <a:lnTo>
                      <a:pt x="353989" y="451657"/>
                    </a:lnTo>
                    <a:cubicBezTo>
                      <a:pt x="332339" y="451657"/>
                      <a:pt x="314651" y="433988"/>
                      <a:pt x="314651" y="412361"/>
                    </a:cubicBezTo>
                    <a:cubicBezTo>
                      <a:pt x="314651" y="390734"/>
                      <a:pt x="332339" y="373064"/>
                      <a:pt x="353989" y="373064"/>
                    </a:cubicBezTo>
                    <a:close/>
                    <a:moveTo>
                      <a:pt x="431606" y="333849"/>
                    </a:moveTo>
                    <a:cubicBezTo>
                      <a:pt x="467650" y="356400"/>
                      <a:pt x="491618" y="396348"/>
                      <a:pt x="491618" y="441818"/>
                    </a:cubicBezTo>
                    <a:cubicBezTo>
                      <a:pt x="491618" y="487289"/>
                      <a:pt x="467650" y="527237"/>
                      <a:pt x="431606" y="549788"/>
                    </a:cubicBezTo>
                    <a:lnTo>
                      <a:pt x="589979" y="549788"/>
                    </a:lnTo>
                    <a:lnTo>
                      <a:pt x="589979" y="333849"/>
                    </a:lnTo>
                    <a:close/>
                    <a:moveTo>
                      <a:pt x="363851" y="333849"/>
                    </a:moveTo>
                    <a:cubicBezTo>
                      <a:pt x="304208" y="333849"/>
                      <a:pt x="255627" y="382265"/>
                      <a:pt x="255627" y="441818"/>
                    </a:cubicBezTo>
                    <a:cubicBezTo>
                      <a:pt x="255627" y="501372"/>
                      <a:pt x="304208" y="549788"/>
                      <a:pt x="363851" y="549788"/>
                    </a:cubicBezTo>
                    <a:cubicBezTo>
                      <a:pt x="423494" y="549788"/>
                      <a:pt x="471983" y="501372"/>
                      <a:pt x="471983" y="441818"/>
                    </a:cubicBezTo>
                    <a:cubicBezTo>
                      <a:pt x="471983" y="382265"/>
                      <a:pt x="423494" y="333849"/>
                      <a:pt x="363851" y="333849"/>
                    </a:cubicBezTo>
                    <a:close/>
                    <a:moveTo>
                      <a:pt x="137631" y="333849"/>
                    </a:moveTo>
                    <a:lnTo>
                      <a:pt x="137631" y="549788"/>
                    </a:lnTo>
                    <a:lnTo>
                      <a:pt x="296003" y="549788"/>
                    </a:lnTo>
                    <a:cubicBezTo>
                      <a:pt x="260052" y="527237"/>
                      <a:pt x="235992" y="487289"/>
                      <a:pt x="235992" y="441818"/>
                    </a:cubicBezTo>
                    <a:cubicBezTo>
                      <a:pt x="235992" y="396348"/>
                      <a:pt x="260052" y="356400"/>
                      <a:pt x="296003" y="333849"/>
                    </a:cubicBezTo>
                    <a:close/>
                    <a:moveTo>
                      <a:pt x="68862" y="284697"/>
                    </a:moveTo>
                    <a:lnTo>
                      <a:pt x="68862" y="589091"/>
                    </a:lnTo>
                    <a:lnTo>
                      <a:pt x="540845" y="589091"/>
                    </a:lnTo>
                    <a:lnTo>
                      <a:pt x="540845" y="569486"/>
                    </a:lnTo>
                    <a:lnTo>
                      <a:pt x="117996" y="569486"/>
                    </a:lnTo>
                    <a:lnTo>
                      <a:pt x="117996" y="314151"/>
                    </a:lnTo>
                    <a:lnTo>
                      <a:pt x="540845" y="314151"/>
                    </a:lnTo>
                    <a:lnTo>
                      <a:pt x="540845" y="284697"/>
                    </a:lnTo>
                    <a:close/>
                    <a:moveTo>
                      <a:pt x="304818" y="117830"/>
                    </a:moveTo>
                    <a:cubicBezTo>
                      <a:pt x="272276" y="117830"/>
                      <a:pt x="245819" y="144243"/>
                      <a:pt x="245819" y="176731"/>
                    </a:cubicBezTo>
                    <a:cubicBezTo>
                      <a:pt x="245819" y="209219"/>
                      <a:pt x="272276" y="235632"/>
                      <a:pt x="304818" y="235632"/>
                    </a:cubicBezTo>
                    <a:cubicBezTo>
                      <a:pt x="337359" y="235632"/>
                      <a:pt x="363816" y="209219"/>
                      <a:pt x="363816" y="176731"/>
                    </a:cubicBezTo>
                    <a:cubicBezTo>
                      <a:pt x="363816" y="144243"/>
                      <a:pt x="337359" y="117830"/>
                      <a:pt x="304818" y="117830"/>
                    </a:cubicBezTo>
                    <a:close/>
                    <a:moveTo>
                      <a:pt x="304818" y="98227"/>
                    </a:moveTo>
                    <a:cubicBezTo>
                      <a:pt x="348145" y="98227"/>
                      <a:pt x="383452" y="133384"/>
                      <a:pt x="383452" y="176731"/>
                    </a:cubicBezTo>
                    <a:cubicBezTo>
                      <a:pt x="383452" y="220078"/>
                      <a:pt x="348145" y="255235"/>
                      <a:pt x="304818" y="255235"/>
                    </a:cubicBezTo>
                    <a:cubicBezTo>
                      <a:pt x="261398" y="255235"/>
                      <a:pt x="226091" y="220078"/>
                      <a:pt x="226091" y="176731"/>
                    </a:cubicBezTo>
                    <a:cubicBezTo>
                      <a:pt x="226091" y="133384"/>
                      <a:pt x="261398" y="98227"/>
                      <a:pt x="304818" y="98227"/>
                    </a:cubicBezTo>
                    <a:close/>
                    <a:moveTo>
                      <a:pt x="298216" y="68758"/>
                    </a:moveTo>
                    <a:lnTo>
                      <a:pt x="26641" y="265091"/>
                    </a:lnTo>
                    <a:lnTo>
                      <a:pt x="58998" y="265091"/>
                    </a:lnTo>
                    <a:lnTo>
                      <a:pt x="68862" y="265091"/>
                    </a:lnTo>
                    <a:lnTo>
                      <a:pt x="540845" y="265091"/>
                    </a:lnTo>
                    <a:lnTo>
                      <a:pt x="550616" y="265091"/>
                    </a:lnTo>
                    <a:lnTo>
                      <a:pt x="583065" y="265091"/>
                    </a:lnTo>
                    <a:lnTo>
                      <a:pt x="311490" y="68758"/>
                    </a:lnTo>
                    <a:close/>
                    <a:moveTo>
                      <a:pt x="88497" y="58909"/>
                    </a:moveTo>
                    <a:lnTo>
                      <a:pt x="88497" y="196057"/>
                    </a:lnTo>
                    <a:lnTo>
                      <a:pt x="206493" y="110731"/>
                    </a:lnTo>
                    <a:lnTo>
                      <a:pt x="206493" y="58909"/>
                    </a:lnTo>
                    <a:close/>
                    <a:moveTo>
                      <a:pt x="68862" y="19606"/>
                    </a:moveTo>
                    <a:lnTo>
                      <a:pt x="68862" y="39303"/>
                    </a:lnTo>
                    <a:lnTo>
                      <a:pt x="226128" y="39303"/>
                    </a:lnTo>
                    <a:lnTo>
                      <a:pt x="226128" y="19606"/>
                    </a:lnTo>
                    <a:close/>
                    <a:moveTo>
                      <a:pt x="49134" y="0"/>
                    </a:moveTo>
                    <a:lnTo>
                      <a:pt x="245855" y="0"/>
                    </a:lnTo>
                    <a:lnTo>
                      <a:pt x="245855" y="58909"/>
                    </a:lnTo>
                    <a:lnTo>
                      <a:pt x="226128" y="58909"/>
                    </a:lnTo>
                    <a:lnTo>
                      <a:pt x="226128" y="96556"/>
                    </a:lnTo>
                    <a:lnTo>
                      <a:pt x="291763" y="49060"/>
                    </a:lnTo>
                    <a:lnTo>
                      <a:pt x="317851" y="49060"/>
                    </a:lnTo>
                    <a:lnTo>
                      <a:pt x="609614" y="260029"/>
                    </a:lnTo>
                    <a:lnTo>
                      <a:pt x="609614" y="284697"/>
                    </a:lnTo>
                    <a:lnTo>
                      <a:pt x="560480" y="284697"/>
                    </a:lnTo>
                    <a:lnTo>
                      <a:pt x="560480" y="314151"/>
                    </a:lnTo>
                    <a:lnTo>
                      <a:pt x="609614" y="314151"/>
                    </a:lnTo>
                    <a:lnTo>
                      <a:pt x="609614" y="569486"/>
                    </a:lnTo>
                    <a:lnTo>
                      <a:pt x="560480" y="569486"/>
                    </a:lnTo>
                    <a:lnTo>
                      <a:pt x="560480" y="608697"/>
                    </a:lnTo>
                    <a:lnTo>
                      <a:pt x="49134" y="608697"/>
                    </a:lnTo>
                    <a:lnTo>
                      <a:pt x="49134" y="284697"/>
                    </a:lnTo>
                    <a:lnTo>
                      <a:pt x="0" y="284697"/>
                    </a:lnTo>
                    <a:lnTo>
                      <a:pt x="0" y="260029"/>
                    </a:lnTo>
                    <a:lnTo>
                      <a:pt x="68862" y="210324"/>
                    </a:lnTo>
                    <a:lnTo>
                      <a:pt x="68862" y="58909"/>
                    </a:lnTo>
                    <a:lnTo>
                      <a:pt x="49134" y="58909"/>
                    </a:lnTo>
                    <a:close/>
                  </a:path>
                </a:pathLst>
              </a:custGeom>
              <a:solidFill>
                <a:srgbClr val="282758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6" name="îSḷîḍe"/>
              <p:cNvSpPr txBox="1"/>
              <p:nvPr/>
            </p:nvSpPr>
            <p:spPr>
              <a:xfrm>
                <a:off x="1737649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14" name="íṣ1îdê"/>
            <p:cNvGrpSpPr/>
            <p:nvPr/>
          </p:nvGrpSpPr>
          <p:grpSpPr>
            <a:xfrm>
              <a:off x="4995763" y="1035156"/>
              <a:ext cx="3048972" cy="4010390"/>
              <a:chOff x="720058" y="1107080"/>
              <a:chExt cx="3048972" cy="4010390"/>
            </a:xfrm>
          </p:grpSpPr>
          <p:sp>
            <p:nvSpPr>
              <p:cNvPr id="31" name="ïṩľîdè"/>
              <p:cNvSpPr/>
              <p:nvPr/>
            </p:nvSpPr>
            <p:spPr bwMode="auto">
              <a:xfrm>
                <a:off x="2872027" y="1628800"/>
                <a:ext cx="888644" cy="888919"/>
              </a:xfrm>
              <a:prstGeom prst="ellipse">
                <a:avLst/>
              </a:prstGeom>
              <a:solidFill>
                <a:srgbClr val="86CCCA"/>
              </a:solidFill>
              <a:ln w="28575">
                <a:noFill/>
                <a:round/>
              </a:ln>
            </p:spPr>
            <p:txBody>
              <a:bodyPr anchor="ctr"/>
              <a:lstStyle/>
              <a:p>
                <a:pPr algn="ctr"/>
                <a:endParaRPr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2" name="îSḷîḑé"/>
              <p:cNvSpPr/>
              <p:nvPr/>
            </p:nvSpPr>
            <p:spPr bwMode="auto">
              <a:xfrm>
                <a:off x="2999945" y="1855034"/>
                <a:ext cx="632809" cy="431817"/>
              </a:xfrm>
              <a:custGeom>
                <a:avLst/>
                <a:gdLst>
                  <a:gd name="connsiteX0" fmla="*/ 20293 w 607639"/>
                  <a:gd name="connsiteY0" fmla="*/ 364067 h 414642"/>
                  <a:gd name="connsiteX1" fmla="*/ 20293 w 607639"/>
                  <a:gd name="connsiteY1" fmla="*/ 384244 h 414642"/>
                  <a:gd name="connsiteX2" fmla="*/ 30351 w 607639"/>
                  <a:gd name="connsiteY2" fmla="*/ 394377 h 414642"/>
                  <a:gd name="connsiteX3" fmla="*/ 577199 w 607639"/>
                  <a:gd name="connsiteY3" fmla="*/ 394377 h 414642"/>
                  <a:gd name="connsiteX4" fmla="*/ 587346 w 607639"/>
                  <a:gd name="connsiteY4" fmla="*/ 384244 h 414642"/>
                  <a:gd name="connsiteX5" fmla="*/ 587346 w 607639"/>
                  <a:gd name="connsiteY5" fmla="*/ 364067 h 414642"/>
                  <a:gd name="connsiteX6" fmla="*/ 556995 w 607639"/>
                  <a:gd name="connsiteY6" fmla="*/ 364067 h 414642"/>
                  <a:gd name="connsiteX7" fmla="*/ 394917 w 607639"/>
                  <a:gd name="connsiteY7" fmla="*/ 364067 h 414642"/>
                  <a:gd name="connsiteX8" fmla="*/ 394917 w 607639"/>
                  <a:gd name="connsiteY8" fmla="*/ 374200 h 414642"/>
                  <a:gd name="connsiteX9" fmla="*/ 384859 w 607639"/>
                  <a:gd name="connsiteY9" fmla="*/ 384244 h 414642"/>
                  <a:gd name="connsiteX10" fmla="*/ 222780 w 607639"/>
                  <a:gd name="connsiteY10" fmla="*/ 384244 h 414642"/>
                  <a:gd name="connsiteX11" fmla="*/ 212634 w 607639"/>
                  <a:gd name="connsiteY11" fmla="*/ 374200 h 414642"/>
                  <a:gd name="connsiteX12" fmla="*/ 212634 w 607639"/>
                  <a:gd name="connsiteY12" fmla="*/ 364067 h 414642"/>
                  <a:gd name="connsiteX13" fmla="*/ 50644 w 607639"/>
                  <a:gd name="connsiteY13" fmla="*/ 364067 h 414642"/>
                  <a:gd name="connsiteX14" fmla="*/ 111412 w 607639"/>
                  <a:gd name="connsiteY14" fmla="*/ 303360 h 414642"/>
                  <a:gd name="connsiteX15" fmla="*/ 192442 w 607639"/>
                  <a:gd name="connsiteY15" fmla="*/ 303360 h 414642"/>
                  <a:gd name="connsiteX16" fmla="*/ 202593 w 607639"/>
                  <a:gd name="connsiteY16" fmla="*/ 313486 h 414642"/>
                  <a:gd name="connsiteX17" fmla="*/ 192442 w 607639"/>
                  <a:gd name="connsiteY17" fmla="*/ 323612 h 414642"/>
                  <a:gd name="connsiteX18" fmla="*/ 111412 w 607639"/>
                  <a:gd name="connsiteY18" fmla="*/ 323612 h 414642"/>
                  <a:gd name="connsiteX19" fmla="*/ 101261 w 607639"/>
                  <a:gd name="connsiteY19" fmla="*/ 313486 h 414642"/>
                  <a:gd name="connsiteX20" fmla="*/ 111412 w 607639"/>
                  <a:gd name="connsiteY20" fmla="*/ 303360 h 414642"/>
                  <a:gd name="connsiteX21" fmla="*/ 212645 w 607639"/>
                  <a:gd name="connsiteY21" fmla="*/ 262926 h 414642"/>
                  <a:gd name="connsiteX22" fmla="*/ 243067 w 607639"/>
                  <a:gd name="connsiteY22" fmla="*/ 262926 h 414642"/>
                  <a:gd name="connsiteX23" fmla="*/ 253118 w 607639"/>
                  <a:gd name="connsiteY23" fmla="*/ 273052 h 414642"/>
                  <a:gd name="connsiteX24" fmla="*/ 243067 w 607639"/>
                  <a:gd name="connsiteY24" fmla="*/ 283178 h 414642"/>
                  <a:gd name="connsiteX25" fmla="*/ 212645 w 607639"/>
                  <a:gd name="connsiteY25" fmla="*/ 283178 h 414642"/>
                  <a:gd name="connsiteX26" fmla="*/ 202593 w 607639"/>
                  <a:gd name="connsiteY26" fmla="*/ 273052 h 414642"/>
                  <a:gd name="connsiteX27" fmla="*/ 212645 w 607639"/>
                  <a:gd name="connsiteY27" fmla="*/ 262926 h 414642"/>
                  <a:gd name="connsiteX28" fmla="*/ 111410 w 607639"/>
                  <a:gd name="connsiteY28" fmla="*/ 262926 h 414642"/>
                  <a:gd name="connsiteX29" fmla="*/ 131618 w 607639"/>
                  <a:gd name="connsiteY29" fmla="*/ 262926 h 414642"/>
                  <a:gd name="connsiteX30" fmla="*/ 141766 w 607639"/>
                  <a:gd name="connsiteY30" fmla="*/ 273052 h 414642"/>
                  <a:gd name="connsiteX31" fmla="*/ 131618 w 607639"/>
                  <a:gd name="connsiteY31" fmla="*/ 283178 h 414642"/>
                  <a:gd name="connsiteX32" fmla="*/ 111410 w 607639"/>
                  <a:gd name="connsiteY32" fmla="*/ 283178 h 414642"/>
                  <a:gd name="connsiteX33" fmla="*/ 101261 w 607639"/>
                  <a:gd name="connsiteY33" fmla="*/ 273052 h 414642"/>
                  <a:gd name="connsiteX34" fmla="*/ 111410 w 607639"/>
                  <a:gd name="connsiteY34" fmla="*/ 262926 h 414642"/>
                  <a:gd name="connsiteX35" fmla="*/ 506325 w 607639"/>
                  <a:gd name="connsiteY35" fmla="*/ 60757 h 414642"/>
                  <a:gd name="connsiteX36" fmla="*/ 516469 w 607639"/>
                  <a:gd name="connsiteY36" fmla="*/ 70799 h 414642"/>
                  <a:gd name="connsiteX37" fmla="*/ 516469 w 607639"/>
                  <a:gd name="connsiteY37" fmla="*/ 293230 h 414642"/>
                  <a:gd name="connsiteX38" fmla="*/ 506325 w 607639"/>
                  <a:gd name="connsiteY38" fmla="*/ 303361 h 414642"/>
                  <a:gd name="connsiteX39" fmla="*/ 496181 w 607639"/>
                  <a:gd name="connsiteY39" fmla="*/ 293230 h 414642"/>
                  <a:gd name="connsiteX40" fmla="*/ 496181 w 607639"/>
                  <a:gd name="connsiteY40" fmla="*/ 283189 h 414642"/>
                  <a:gd name="connsiteX41" fmla="*/ 425352 w 607639"/>
                  <a:gd name="connsiteY41" fmla="*/ 283189 h 414642"/>
                  <a:gd name="connsiteX42" fmla="*/ 415208 w 607639"/>
                  <a:gd name="connsiteY42" fmla="*/ 273058 h 414642"/>
                  <a:gd name="connsiteX43" fmla="*/ 425352 w 607639"/>
                  <a:gd name="connsiteY43" fmla="*/ 262927 h 414642"/>
                  <a:gd name="connsiteX44" fmla="*/ 496181 w 607639"/>
                  <a:gd name="connsiteY44" fmla="*/ 262927 h 414642"/>
                  <a:gd name="connsiteX45" fmla="*/ 496181 w 607639"/>
                  <a:gd name="connsiteY45" fmla="*/ 222493 h 414642"/>
                  <a:gd name="connsiteX46" fmla="*/ 455695 w 607639"/>
                  <a:gd name="connsiteY46" fmla="*/ 222493 h 414642"/>
                  <a:gd name="connsiteX47" fmla="*/ 445551 w 607639"/>
                  <a:gd name="connsiteY47" fmla="*/ 212362 h 414642"/>
                  <a:gd name="connsiteX48" fmla="*/ 455695 w 607639"/>
                  <a:gd name="connsiteY48" fmla="*/ 202232 h 414642"/>
                  <a:gd name="connsiteX49" fmla="*/ 496181 w 607639"/>
                  <a:gd name="connsiteY49" fmla="*/ 202232 h 414642"/>
                  <a:gd name="connsiteX50" fmla="*/ 496181 w 607639"/>
                  <a:gd name="connsiteY50" fmla="*/ 161798 h 414642"/>
                  <a:gd name="connsiteX51" fmla="*/ 354433 w 607639"/>
                  <a:gd name="connsiteY51" fmla="*/ 161798 h 414642"/>
                  <a:gd name="connsiteX52" fmla="*/ 344289 w 607639"/>
                  <a:gd name="connsiteY52" fmla="*/ 151756 h 414642"/>
                  <a:gd name="connsiteX53" fmla="*/ 354433 w 607639"/>
                  <a:gd name="connsiteY53" fmla="*/ 141625 h 414642"/>
                  <a:gd name="connsiteX54" fmla="*/ 496181 w 607639"/>
                  <a:gd name="connsiteY54" fmla="*/ 141625 h 414642"/>
                  <a:gd name="connsiteX55" fmla="*/ 496181 w 607639"/>
                  <a:gd name="connsiteY55" fmla="*/ 101191 h 414642"/>
                  <a:gd name="connsiteX56" fmla="*/ 425352 w 607639"/>
                  <a:gd name="connsiteY56" fmla="*/ 101191 h 414642"/>
                  <a:gd name="connsiteX57" fmla="*/ 415208 w 607639"/>
                  <a:gd name="connsiteY57" fmla="*/ 91060 h 414642"/>
                  <a:gd name="connsiteX58" fmla="*/ 425352 w 607639"/>
                  <a:gd name="connsiteY58" fmla="*/ 80930 h 414642"/>
                  <a:gd name="connsiteX59" fmla="*/ 496181 w 607639"/>
                  <a:gd name="connsiteY59" fmla="*/ 80930 h 414642"/>
                  <a:gd name="connsiteX60" fmla="*/ 496181 w 607639"/>
                  <a:gd name="connsiteY60" fmla="*/ 70799 h 414642"/>
                  <a:gd name="connsiteX61" fmla="*/ 506325 w 607639"/>
                  <a:gd name="connsiteY61" fmla="*/ 60757 h 414642"/>
                  <a:gd name="connsiteX62" fmla="*/ 151927 w 607639"/>
                  <a:gd name="connsiteY62" fmla="*/ 40505 h 414642"/>
                  <a:gd name="connsiteX63" fmla="*/ 161989 w 607639"/>
                  <a:gd name="connsiteY63" fmla="*/ 50635 h 414642"/>
                  <a:gd name="connsiteX64" fmla="*/ 161989 w 607639"/>
                  <a:gd name="connsiteY64" fmla="*/ 61742 h 414642"/>
                  <a:gd name="connsiteX65" fmla="*/ 202593 w 607639"/>
                  <a:gd name="connsiteY65" fmla="*/ 111236 h 414642"/>
                  <a:gd name="connsiteX66" fmla="*/ 192442 w 607639"/>
                  <a:gd name="connsiteY66" fmla="*/ 121366 h 414642"/>
                  <a:gd name="connsiteX67" fmla="*/ 182291 w 607639"/>
                  <a:gd name="connsiteY67" fmla="*/ 111236 h 414642"/>
                  <a:gd name="connsiteX68" fmla="*/ 151927 w 607639"/>
                  <a:gd name="connsiteY68" fmla="*/ 80935 h 414642"/>
                  <a:gd name="connsiteX69" fmla="*/ 128598 w 607639"/>
                  <a:gd name="connsiteY69" fmla="*/ 92043 h 414642"/>
                  <a:gd name="connsiteX70" fmla="*/ 125570 w 607639"/>
                  <a:gd name="connsiteY70" fmla="*/ 103150 h 414642"/>
                  <a:gd name="connsiteX71" fmla="*/ 131625 w 607639"/>
                  <a:gd name="connsiteY71" fmla="*/ 114346 h 414642"/>
                  <a:gd name="connsiteX72" fmla="*/ 184339 w 607639"/>
                  <a:gd name="connsiteY72" fmla="*/ 155753 h 414642"/>
                  <a:gd name="connsiteX73" fmla="*/ 198497 w 607639"/>
                  <a:gd name="connsiteY73" fmla="*/ 181078 h 414642"/>
                  <a:gd name="connsiteX74" fmla="*/ 190394 w 607639"/>
                  <a:gd name="connsiteY74" fmla="*/ 207291 h 414642"/>
                  <a:gd name="connsiteX75" fmla="*/ 161989 w 607639"/>
                  <a:gd name="connsiteY75" fmla="*/ 221775 h 414642"/>
                  <a:gd name="connsiteX76" fmla="*/ 161989 w 607639"/>
                  <a:gd name="connsiteY76" fmla="*/ 232615 h 414642"/>
                  <a:gd name="connsiteX77" fmla="*/ 151927 w 607639"/>
                  <a:gd name="connsiteY77" fmla="*/ 242745 h 414642"/>
                  <a:gd name="connsiteX78" fmla="*/ 141776 w 607639"/>
                  <a:gd name="connsiteY78" fmla="*/ 232615 h 414642"/>
                  <a:gd name="connsiteX79" fmla="*/ 141776 w 607639"/>
                  <a:gd name="connsiteY79" fmla="*/ 221508 h 414642"/>
                  <a:gd name="connsiteX80" fmla="*/ 101261 w 607639"/>
                  <a:gd name="connsiteY80" fmla="*/ 173969 h 414642"/>
                  <a:gd name="connsiteX81" fmla="*/ 111412 w 607639"/>
                  <a:gd name="connsiteY81" fmla="*/ 163840 h 414642"/>
                  <a:gd name="connsiteX82" fmla="*/ 121474 w 607639"/>
                  <a:gd name="connsiteY82" fmla="*/ 173969 h 414642"/>
                  <a:gd name="connsiteX83" fmla="*/ 151927 w 607639"/>
                  <a:gd name="connsiteY83" fmla="*/ 202226 h 414642"/>
                  <a:gd name="connsiteX84" fmla="*/ 175168 w 607639"/>
                  <a:gd name="connsiteY84" fmla="*/ 194140 h 414642"/>
                  <a:gd name="connsiteX85" fmla="*/ 178195 w 607639"/>
                  <a:gd name="connsiteY85" fmla="*/ 183033 h 414642"/>
                  <a:gd name="connsiteX86" fmla="*/ 172140 w 607639"/>
                  <a:gd name="connsiteY86" fmla="*/ 171926 h 414642"/>
                  <a:gd name="connsiteX87" fmla="*/ 119515 w 607639"/>
                  <a:gd name="connsiteY87" fmla="*/ 130518 h 414642"/>
                  <a:gd name="connsiteX88" fmla="*/ 105268 w 607639"/>
                  <a:gd name="connsiteY88" fmla="*/ 105193 h 414642"/>
                  <a:gd name="connsiteX89" fmla="*/ 113371 w 607639"/>
                  <a:gd name="connsiteY89" fmla="*/ 78892 h 414642"/>
                  <a:gd name="connsiteX90" fmla="*/ 141776 w 607639"/>
                  <a:gd name="connsiteY90" fmla="*/ 61653 h 414642"/>
                  <a:gd name="connsiteX91" fmla="*/ 141776 w 607639"/>
                  <a:gd name="connsiteY91" fmla="*/ 50635 h 414642"/>
                  <a:gd name="connsiteX92" fmla="*/ 151927 w 607639"/>
                  <a:gd name="connsiteY92" fmla="*/ 40505 h 414642"/>
                  <a:gd name="connsiteX93" fmla="*/ 70848 w 607639"/>
                  <a:gd name="connsiteY93" fmla="*/ 20177 h 414642"/>
                  <a:gd name="connsiteX94" fmla="*/ 60791 w 607639"/>
                  <a:gd name="connsiteY94" fmla="*/ 30309 h 414642"/>
                  <a:gd name="connsiteX95" fmla="*/ 60791 w 607639"/>
                  <a:gd name="connsiteY95" fmla="*/ 343802 h 414642"/>
                  <a:gd name="connsiteX96" fmla="*/ 222780 w 607639"/>
                  <a:gd name="connsiteY96" fmla="*/ 343802 h 414642"/>
                  <a:gd name="connsiteX97" fmla="*/ 232927 w 607639"/>
                  <a:gd name="connsiteY97" fmla="*/ 353935 h 414642"/>
                  <a:gd name="connsiteX98" fmla="*/ 232927 w 607639"/>
                  <a:gd name="connsiteY98" fmla="*/ 364067 h 414642"/>
                  <a:gd name="connsiteX99" fmla="*/ 374712 w 607639"/>
                  <a:gd name="connsiteY99" fmla="*/ 364067 h 414642"/>
                  <a:gd name="connsiteX100" fmla="*/ 374712 w 607639"/>
                  <a:gd name="connsiteY100" fmla="*/ 353935 h 414642"/>
                  <a:gd name="connsiteX101" fmla="*/ 384859 w 607639"/>
                  <a:gd name="connsiteY101" fmla="*/ 343802 h 414642"/>
                  <a:gd name="connsiteX102" fmla="*/ 546849 w 607639"/>
                  <a:gd name="connsiteY102" fmla="*/ 343802 h 414642"/>
                  <a:gd name="connsiteX103" fmla="*/ 546849 w 607639"/>
                  <a:gd name="connsiteY103" fmla="*/ 30309 h 414642"/>
                  <a:gd name="connsiteX104" fmla="*/ 536702 w 607639"/>
                  <a:gd name="connsiteY104" fmla="*/ 20177 h 414642"/>
                  <a:gd name="connsiteX105" fmla="*/ 70848 w 607639"/>
                  <a:gd name="connsiteY105" fmla="*/ 0 h 414642"/>
                  <a:gd name="connsiteX106" fmla="*/ 536702 w 607639"/>
                  <a:gd name="connsiteY106" fmla="*/ 0 h 414642"/>
                  <a:gd name="connsiteX107" fmla="*/ 567142 w 607639"/>
                  <a:gd name="connsiteY107" fmla="*/ 30309 h 414642"/>
                  <a:gd name="connsiteX108" fmla="*/ 567142 w 607639"/>
                  <a:gd name="connsiteY108" fmla="*/ 343802 h 414642"/>
                  <a:gd name="connsiteX109" fmla="*/ 597493 w 607639"/>
                  <a:gd name="connsiteY109" fmla="*/ 343802 h 414642"/>
                  <a:gd name="connsiteX110" fmla="*/ 607639 w 607639"/>
                  <a:gd name="connsiteY110" fmla="*/ 353935 h 414642"/>
                  <a:gd name="connsiteX111" fmla="*/ 607639 w 607639"/>
                  <a:gd name="connsiteY111" fmla="*/ 384244 h 414642"/>
                  <a:gd name="connsiteX112" fmla="*/ 577199 w 607639"/>
                  <a:gd name="connsiteY112" fmla="*/ 414642 h 414642"/>
                  <a:gd name="connsiteX113" fmla="*/ 30351 w 607639"/>
                  <a:gd name="connsiteY113" fmla="*/ 414642 h 414642"/>
                  <a:gd name="connsiteX114" fmla="*/ 0 w 607639"/>
                  <a:gd name="connsiteY114" fmla="*/ 384244 h 414642"/>
                  <a:gd name="connsiteX115" fmla="*/ 0 w 607639"/>
                  <a:gd name="connsiteY115" fmla="*/ 353935 h 414642"/>
                  <a:gd name="connsiteX116" fmla="*/ 10147 w 607639"/>
                  <a:gd name="connsiteY116" fmla="*/ 343802 h 414642"/>
                  <a:gd name="connsiteX117" fmla="*/ 40498 w 607639"/>
                  <a:gd name="connsiteY117" fmla="*/ 343802 h 414642"/>
                  <a:gd name="connsiteX118" fmla="*/ 40498 w 607639"/>
                  <a:gd name="connsiteY118" fmla="*/ 30309 h 414642"/>
                  <a:gd name="connsiteX119" fmla="*/ 70848 w 607639"/>
                  <a:gd name="connsiteY119" fmla="*/ 0 h 41464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</a:cxnLst>
                <a:rect l="l" t="t" r="r" b="b"/>
                <a:pathLst>
                  <a:path w="607639" h="414642">
                    <a:moveTo>
                      <a:pt x="20293" y="364067"/>
                    </a:moveTo>
                    <a:lnTo>
                      <a:pt x="20293" y="384244"/>
                    </a:lnTo>
                    <a:cubicBezTo>
                      <a:pt x="20293" y="390377"/>
                      <a:pt x="24299" y="394377"/>
                      <a:pt x="30351" y="394377"/>
                    </a:cubicBezTo>
                    <a:lnTo>
                      <a:pt x="577199" y="394377"/>
                    </a:lnTo>
                    <a:cubicBezTo>
                      <a:pt x="583341" y="394377"/>
                      <a:pt x="587346" y="390377"/>
                      <a:pt x="587346" y="384244"/>
                    </a:cubicBezTo>
                    <a:lnTo>
                      <a:pt x="587346" y="364067"/>
                    </a:lnTo>
                    <a:lnTo>
                      <a:pt x="556995" y="364067"/>
                    </a:lnTo>
                    <a:lnTo>
                      <a:pt x="394917" y="364067"/>
                    </a:lnTo>
                    <a:lnTo>
                      <a:pt x="394917" y="374200"/>
                    </a:lnTo>
                    <a:cubicBezTo>
                      <a:pt x="394917" y="380244"/>
                      <a:pt x="390911" y="384244"/>
                      <a:pt x="384859" y="384244"/>
                    </a:cubicBezTo>
                    <a:lnTo>
                      <a:pt x="222780" y="384244"/>
                    </a:lnTo>
                    <a:cubicBezTo>
                      <a:pt x="216728" y="384244"/>
                      <a:pt x="212634" y="380244"/>
                      <a:pt x="212634" y="374200"/>
                    </a:cubicBezTo>
                    <a:lnTo>
                      <a:pt x="212634" y="364067"/>
                    </a:lnTo>
                    <a:lnTo>
                      <a:pt x="50644" y="364067"/>
                    </a:lnTo>
                    <a:close/>
                    <a:moveTo>
                      <a:pt x="111412" y="303360"/>
                    </a:moveTo>
                    <a:lnTo>
                      <a:pt x="192442" y="303360"/>
                    </a:lnTo>
                    <a:cubicBezTo>
                      <a:pt x="198497" y="303360"/>
                      <a:pt x="202593" y="307446"/>
                      <a:pt x="202593" y="313486"/>
                    </a:cubicBezTo>
                    <a:cubicBezTo>
                      <a:pt x="202593" y="319526"/>
                      <a:pt x="198497" y="323612"/>
                      <a:pt x="192442" y="323612"/>
                    </a:cubicBezTo>
                    <a:lnTo>
                      <a:pt x="111412" y="323612"/>
                    </a:lnTo>
                    <a:cubicBezTo>
                      <a:pt x="105268" y="323612"/>
                      <a:pt x="101261" y="319526"/>
                      <a:pt x="101261" y="313486"/>
                    </a:cubicBezTo>
                    <a:cubicBezTo>
                      <a:pt x="101261" y="307446"/>
                      <a:pt x="105268" y="303360"/>
                      <a:pt x="111412" y="303360"/>
                    </a:cubicBezTo>
                    <a:close/>
                    <a:moveTo>
                      <a:pt x="212645" y="262926"/>
                    </a:moveTo>
                    <a:lnTo>
                      <a:pt x="243067" y="262926"/>
                    </a:lnTo>
                    <a:cubicBezTo>
                      <a:pt x="249115" y="262926"/>
                      <a:pt x="253118" y="267012"/>
                      <a:pt x="253118" y="273052"/>
                    </a:cubicBezTo>
                    <a:cubicBezTo>
                      <a:pt x="253118" y="279092"/>
                      <a:pt x="249115" y="283178"/>
                      <a:pt x="243067" y="283178"/>
                    </a:cubicBezTo>
                    <a:lnTo>
                      <a:pt x="212645" y="283178"/>
                    </a:lnTo>
                    <a:cubicBezTo>
                      <a:pt x="206596" y="283178"/>
                      <a:pt x="202593" y="279092"/>
                      <a:pt x="202593" y="273052"/>
                    </a:cubicBezTo>
                    <a:cubicBezTo>
                      <a:pt x="202593" y="267012"/>
                      <a:pt x="206596" y="262926"/>
                      <a:pt x="212645" y="262926"/>
                    </a:cubicBezTo>
                    <a:close/>
                    <a:moveTo>
                      <a:pt x="111410" y="262926"/>
                    </a:moveTo>
                    <a:lnTo>
                      <a:pt x="131618" y="262926"/>
                    </a:lnTo>
                    <a:cubicBezTo>
                      <a:pt x="137671" y="262926"/>
                      <a:pt x="141766" y="267012"/>
                      <a:pt x="141766" y="273052"/>
                    </a:cubicBezTo>
                    <a:cubicBezTo>
                      <a:pt x="141766" y="279092"/>
                      <a:pt x="137671" y="283178"/>
                      <a:pt x="131618" y="283178"/>
                    </a:cubicBezTo>
                    <a:lnTo>
                      <a:pt x="111410" y="283178"/>
                    </a:lnTo>
                    <a:cubicBezTo>
                      <a:pt x="105267" y="283178"/>
                      <a:pt x="101261" y="279092"/>
                      <a:pt x="101261" y="273052"/>
                    </a:cubicBezTo>
                    <a:cubicBezTo>
                      <a:pt x="101261" y="267012"/>
                      <a:pt x="105267" y="262926"/>
                      <a:pt x="111410" y="262926"/>
                    </a:cubicBezTo>
                    <a:close/>
                    <a:moveTo>
                      <a:pt x="506325" y="60757"/>
                    </a:moveTo>
                    <a:cubicBezTo>
                      <a:pt x="512376" y="60757"/>
                      <a:pt x="516469" y="64756"/>
                      <a:pt x="516469" y="70799"/>
                    </a:cubicBezTo>
                    <a:lnTo>
                      <a:pt x="516469" y="293230"/>
                    </a:lnTo>
                    <a:cubicBezTo>
                      <a:pt x="516469" y="299362"/>
                      <a:pt x="512376" y="303361"/>
                      <a:pt x="506325" y="303361"/>
                    </a:cubicBezTo>
                    <a:cubicBezTo>
                      <a:pt x="500275" y="303361"/>
                      <a:pt x="496181" y="299362"/>
                      <a:pt x="496181" y="293230"/>
                    </a:cubicBezTo>
                    <a:lnTo>
                      <a:pt x="496181" y="283189"/>
                    </a:lnTo>
                    <a:lnTo>
                      <a:pt x="425352" y="283189"/>
                    </a:lnTo>
                    <a:cubicBezTo>
                      <a:pt x="419212" y="283189"/>
                      <a:pt x="415208" y="279101"/>
                      <a:pt x="415208" y="273058"/>
                    </a:cubicBezTo>
                    <a:cubicBezTo>
                      <a:pt x="415208" y="267015"/>
                      <a:pt x="419212" y="262927"/>
                      <a:pt x="425352" y="262927"/>
                    </a:cubicBezTo>
                    <a:lnTo>
                      <a:pt x="496181" y="262927"/>
                    </a:lnTo>
                    <a:lnTo>
                      <a:pt x="496181" y="222493"/>
                    </a:lnTo>
                    <a:lnTo>
                      <a:pt x="455695" y="222493"/>
                    </a:lnTo>
                    <a:cubicBezTo>
                      <a:pt x="449644" y="222493"/>
                      <a:pt x="445551" y="218405"/>
                      <a:pt x="445551" y="212362"/>
                    </a:cubicBezTo>
                    <a:cubicBezTo>
                      <a:pt x="445551" y="206320"/>
                      <a:pt x="449644" y="202232"/>
                      <a:pt x="455695" y="202232"/>
                    </a:cubicBezTo>
                    <a:lnTo>
                      <a:pt x="496181" y="202232"/>
                    </a:lnTo>
                    <a:lnTo>
                      <a:pt x="496181" y="161798"/>
                    </a:lnTo>
                    <a:lnTo>
                      <a:pt x="354433" y="161798"/>
                    </a:lnTo>
                    <a:cubicBezTo>
                      <a:pt x="348382" y="161798"/>
                      <a:pt x="344289" y="157799"/>
                      <a:pt x="344289" y="151756"/>
                    </a:cubicBezTo>
                    <a:cubicBezTo>
                      <a:pt x="344289" y="145624"/>
                      <a:pt x="348382" y="141625"/>
                      <a:pt x="354433" y="141625"/>
                    </a:cubicBezTo>
                    <a:lnTo>
                      <a:pt x="496181" y="141625"/>
                    </a:lnTo>
                    <a:lnTo>
                      <a:pt x="496181" y="101191"/>
                    </a:lnTo>
                    <a:lnTo>
                      <a:pt x="425352" y="101191"/>
                    </a:lnTo>
                    <a:cubicBezTo>
                      <a:pt x="419212" y="101191"/>
                      <a:pt x="415208" y="97103"/>
                      <a:pt x="415208" y="91060"/>
                    </a:cubicBezTo>
                    <a:cubicBezTo>
                      <a:pt x="415208" y="85018"/>
                      <a:pt x="419212" y="80930"/>
                      <a:pt x="425352" y="80930"/>
                    </a:cubicBezTo>
                    <a:lnTo>
                      <a:pt x="496181" y="80930"/>
                    </a:lnTo>
                    <a:lnTo>
                      <a:pt x="496181" y="70799"/>
                    </a:lnTo>
                    <a:cubicBezTo>
                      <a:pt x="496181" y="64756"/>
                      <a:pt x="500275" y="60757"/>
                      <a:pt x="506325" y="60757"/>
                    </a:cubicBezTo>
                    <a:close/>
                    <a:moveTo>
                      <a:pt x="151927" y="40505"/>
                    </a:moveTo>
                    <a:cubicBezTo>
                      <a:pt x="157982" y="40505"/>
                      <a:pt x="161989" y="44593"/>
                      <a:pt x="161989" y="50635"/>
                    </a:cubicBezTo>
                    <a:lnTo>
                      <a:pt x="161989" y="61742"/>
                    </a:lnTo>
                    <a:cubicBezTo>
                      <a:pt x="185408" y="66274"/>
                      <a:pt x="202593" y="86445"/>
                      <a:pt x="202593" y="111236"/>
                    </a:cubicBezTo>
                    <a:cubicBezTo>
                      <a:pt x="202593" y="117367"/>
                      <a:pt x="198497" y="121366"/>
                      <a:pt x="192442" y="121366"/>
                    </a:cubicBezTo>
                    <a:cubicBezTo>
                      <a:pt x="186387" y="121366"/>
                      <a:pt x="182291" y="117367"/>
                      <a:pt x="182291" y="111236"/>
                    </a:cubicBezTo>
                    <a:cubicBezTo>
                      <a:pt x="182291" y="94086"/>
                      <a:pt x="169113" y="80935"/>
                      <a:pt x="151927" y="80935"/>
                    </a:cubicBezTo>
                    <a:cubicBezTo>
                      <a:pt x="142756" y="80935"/>
                      <a:pt x="134653" y="85023"/>
                      <a:pt x="128598" y="92043"/>
                    </a:cubicBezTo>
                    <a:cubicBezTo>
                      <a:pt x="125570" y="95064"/>
                      <a:pt x="124502" y="99151"/>
                      <a:pt x="125570" y="103150"/>
                    </a:cubicBezTo>
                    <a:cubicBezTo>
                      <a:pt x="125570" y="107237"/>
                      <a:pt x="128598" y="111236"/>
                      <a:pt x="131625" y="114346"/>
                    </a:cubicBezTo>
                    <a:lnTo>
                      <a:pt x="184339" y="155753"/>
                    </a:lnTo>
                    <a:cubicBezTo>
                      <a:pt x="192442" y="161796"/>
                      <a:pt x="197518" y="170948"/>
                      <a:pt x="198497" y="181078"/>
                    </a:cubicBezTo>
                    <a:cubicBezTo>
                      <a:pt x="199477" y="191119"/>
                      <a:pt x="196449" y="200271"/>
                      <a:pt x="190394" y="207291"/>
                    </a:cubicBezTo>
                    <a:cubicBezTo>
                      <a:pt x="183182" y="215288"/>
                      <a:pt x="174010" y="220175"/>
                      <a:pt x="161989" y="221775"/>
                    </a:cubicBezTo>
                    <a:lnTo>
                      <a:pt x="161989" y="232615"/>
                    </a:lnTo>
                    <a:cubicBezTo>
                      <a:pt x="161989" y="238658"/>
                      <a:pt x="157982" y="242745"/>
                      <a:pt x="151927" y="242745"/>
                    </a:cubicBezTo>
                    <a:cubicBezTo>
                      <a:pt x="145783" y="242745"/>
                      <a:pt x="141776" y="238658"/>
                      <a:pt x="141776" y="232615"/>
                    </a:cubicBezTo>
                    <a:lnTo>
                      <a:pt x="141776" y="221508"/>
                    </a:lnTo>
                    <a:cubicBezTo>
                      <a:pt x="118358" y="217154"/>
                      <a:pt x="101261" y="197872"/>
                      <a:pt x="101261" y="173969"/>
                    </a:cubicBezTo>
                    <a:cubicBezTo>
                      <a:pt x="101261" y="167927"/>
                      <a:pt x="105268" y="163840"/>
                      <a:pt x="111412" y="163840"/>
                    </a:cubicBezTo>
                    <a:cubicBezTo>
                      <a:pt x="117467" y="163840"/>
                      <a:pt x="121474" y="167927"/>
                      <a:pt x="121474" y="173969"/>
                    </a:cubicBezTo>
                    <a:cubicBezTo>
                      <a:pt x="121474" y="190141"/>
                      <a:pt x="134653" y="202226"/>
                      <a:pt x="151927" y="202226"/>
                    </a:cubicBezTo>
                    <a:cubicBezTo>
                      <a:pt x="163058" y="202226"/>
                      <a:pt x="170092" y="199205"/>
                      <a:pt x="175168" y="194140"/>
                    </a:cubicBezTo>
                    <a:cubicBezTo>
                      <a:pt x="178195" y="191119"/>
                      <a:pt x="179264" y="187120"/>
                      <a:pt x="178195" y="183033"/>
                    </a:cubicBezTo>
                    <a:cubicBezTo>
                      <a:pt x="178195" y="179034"/>
                      <a:pt x="175168" y="174947"/>
                      <a:pt x="172140" y="171926"/>
                    </a:cubicBezTo>
                    <a:lnTo>
                      <a:pt x="119515" y="130518"/>
                    </a:lnTo>
                    <a:cubicBezTo>
                      <a:pt x="111412" y="124387"/>
                      <a:pt x="106337" y="115323"/>
                      <a:pt x="105268" y="105193"/>
                    </a:cubicBezTo>
                    <a:cubicBezTo>
                      <a:pt x="104289" y="95064"/>
                      <a:pt x="107316" y="86000"/>
                      <a:pt x="113371" y="78892"/>
                    </a:cubicBezTo>
                    <a:cubicBezTo>
                      <a:pt x="120406" y="69562"/>
                      <a:pt x="130557" y="63786"/>
                      <a:pt x="141776" y="61653"/>
                    </a:cubicBezTo>
                    <a:lnTo>
                      <a:pt x="141776" y="50635"/>
                    </a:lnTo>
                    <a:cubicBezTo>
                      <a:pt x="141776" y="44593"/>
                      <a:pt x="145783" y="40505"/>
                      <a:pt x="151927" y="40505"/>
                    </a:cubicBezTo>
                    <a:close/>
                    <a:moveTo>
                      <a:pt x="70848" y="20177"/>
                    </a:moveTo>
                    <a:cubicBezTo>
                      <a:pt x="64796" y="20177"/>
                      <a:pt x="60791" y="24265"/>
                      <a:pt x="60791" y="30309"/>
                    </a:cubicBezTo>
                    <a:lnTo>
                      <a:pt x="60791" y="343802"/>
                    </a:lnTo>
                    <a:lnTo>
                      <a:pt x="222780" y="343802"/>
                    </a:lnTo>
                    <a:cubicBezTo>
                      <a:pt x="228833" y="343802"/>
                      <a:pt x="232927" y="347891"/>
                      <a:pt x="232927" y="353935"/>
                    </a:cubicBezTo>
                    <a:lnTo>
                      <a:pt x="232927" y="364067"/>
                    </a:lnTo>
                    <a:lnTo>
                      <a:pt x="374712" y="364067"/>
                    </a:lnTo>
                    <a:lnTo>
                      <a:pt x="374712" y="353935"/>
                    </a:lnTo>
                    <a:cubicBezTo>
                      <a:pt x="374712" y="347891"/>
                      <a:pt x="378718" y="343802"/>
                      <a:pt x="384859" y="343802"/>
                    </a:cubicBezTo>
                    <a:lnTo>
                      <a:pt x="546849" y="343802"/>
                    </a:lnTo>
                    <a:lnTo>
                      <a:pt x="546849" y="30309"/>
                    </a:lnTo>
                    <a:cubicBezTo>
                      <a:pt x="546849" y="24265"/>
                      <a:pt x="542754" y="20177"/>
                      <a:pt x="536702" y="20177"/>
                    </a:cubicBezTo>
                    <a:close/>
                    <a:moveTo>
                      <a:pt x="70848" y="0"/>
                    </a:moveTo>
                    <a:lnTo>
                      <a:pt x="536702" y="0"/>
                    </a:lnTo>
                    <a:cubicBezTo>
                      <a:pt x="553969" y="0"/>
                      <a:pt x="567142" y="13155"/>
                      <a:pt x="567142" y="30309"/>
                    </a:cubicBezTo>
                    <a:lnTo>
                      <a:pt x="567142" y="343802"/>
                    </a:lnTo>
                    <a:lnTo>
                      <a:pt x="597493" y="343802"/>
                    </a:lnTo>
                    <a:cubicBezTo>
                      <a:pt x="603545" y="343802"/>
                      <a:pt x="607639" y="347891"/>
                      <a:pt x="607639" y="353935"/>
                    </a:cubicBezTo>
                    <a:lnTo>
                      <a:pt x="607639" y="384244"/>
                    </a:lnTo>
                    <a:cubicBezTo>
                      <a:pt x="607639" y="401487"/>
                      <a:pt x="594466" y="414642"/>
                      <a:pt x="577199" y="414642"/>
                    </a:cubicBezTo>
                    <a:lnTo>
                      <a:pt x="30351" y="414642"/>
                    </a:lnTo>
                    <a:cubicBezTo>
                      <a:pt x="13173" y="414642"/>
                      <a:pt x="0" y="401487"/>
                      <a:pt x="0" y="384244"/>
                    </a:cubicBezTo>
                    <a:lnTo>
                      <a:pt x="0" y="353935"/>
                    </a:lnTo>
                    <a:cubicBezTo>
                      <a:pt x="0" y="347891"/>
                      <a:pt x="4094" y="343802"/>
                      <a:pt x="10147" y="343802"/>
                    </a:cubicBezTo>
                    <a:lnTo>
                      <a:pt x="40498" y="343802"/>
                    </a:lnTo>
                    <a:lnTo>
                      <a:pt x="40498" y="30309"/>
                    </a:lnTo>
                    <a:cubicBezTo>
                      <a:pt x="40498" y="13155"/>
                      <a:pt x="53670" y="0"/>
                      <a:pt x="70848" y="0"/>
                    </a:cubicBezTo>
                    <a:close/>
                  </a:path>
                </a:pathLst>
              </a:custGeom>
              <a:solidFill>
                <a:schemeClr val="bg1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3" name="î$ľîḑê"/>
              <p:cNvSpPr txBox="1"/>
              <p:nvPr/>
            </p:nvSpPr>
            <p:spPr>
              <a:xfrm>
                <a:off x="2854630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  <p:sp>
            <p:nvSpPr>
              <p:cNvPr id="50" name="ïṩľîdè"/>
              <p:cNvSpPr/>
              <p:nvPr/>
            </p:nvSpPr>
            <p:spPr bwMode="auto">
              <a:xfrm>
                <a:off x="720058" y="3119581"/>
                <a:ext cx="1997271" cy="1997889"/>
              </a:xfrm>
              <a:prstGeom prst="ellipse">
                <a:avLst/>
              </a:prstGeom>
              <a:solidFill>
                <a:srgbClr val="282758"/>
              </a:solidFill>
              <a:ln w="28575">
                <a:noFill/>
                <a:round/>
              </a:ln>
            </p:spPr>
            <p:txBody>
              <a:bodyPr anchor="ctr"/>
              <a:lstStyle/>
              <a:p>
                <a:pPr algn="ctr"/>
                <a:endParaRPr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grpSp>
          <p:nvGrpSpPr>
            <p:cNvPr id="15" name="íṣlïḋe"/>
            <p:cNvGrpSpPr/>
            <p:nvPr/>
          </p:nvGrpSpPr>
          <p:grpSpPr>
            <a:xfrm>
              <a:off x="4272198" y="1107080"/>
              <a:ext cx="914400" cy="1410639"/>
              <a:chOff x="4272198" y="1107080"/>
              <a:chExt cx="914400" cy="1410639"/>
            </a:xfrm>
          </p:grpSpPr>
          <p:sp>
            <p:nvSpPr>
              <p:cNvPr id="28" name="ïṣḷïďé"/>
              <p:cNvSpPr/>
              <p:nvPr/>
            </p:nvSpPr>
            <p:spPr bwMode="auto">
              <a:xfrm>
                <a:off x="4279048" y="1628800"/>
                <a:ext cx="888644" cy="888919"/>
              </a:xfrm>
              <a:prstGeom prst="ellipse">
                <a:avLst/>
              </a:prstGeom>
              <a:noFill/>
              <a:ln w="28575">
                <a:solidFill>
                  <a:srgbClr val="282758"/>
                </a:solidFill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9" name="îsľiḓe"/>
              <p:cNvSpPr/>
              <p:nvPr/>
            </p:nvSpPr>
            <p:spPr bwMode="auto">
              <a:xfrm>
                <a:off x="4442095" y="1777564"/>
                <a:ext cx="592170" cy="591392"/>
              </a:xfrm>
              <a:custGeom>
                <a:avLst/>
                <a:gdLst>
                  <a:gd name="connsiteX0" fmla="*/ 86413 w 591547"/>
                  <a:gd name="connsiteY0" fmla="*/ 515758 h 590770"/>
                  <a:gd name="connsiteX1" fmla="*/ 171919 w 591547"/>
                  <a:gd name="connsiteY1" fmla="*/ 515758 h 590770"/>
                  <a:gd name="connsiteX2" fmla="*/ 171919 w 591547"/>
                  <a:gd name="connsiteY2" fmla="*/ 537523 h 590770"/>
                  <a:gd name="connsiteX3" fmla="*/ 86413 w 591547"/>
                  <a:gd name="connsiteY3" fmla="*/ 537523 h 590770"/>
                  <a:gd name="connsiteX4" fmla="*/ 86413 w 591547"/>
                  <a:gd name="connsiteY4" fmla="*/ 461733 h 590770"/>
                  <a:gd name="connsiteX5" fmla="*/ 171919 w 591547"/>
                  <a:gd name="connsiteY5" fmla="*/ 461733 h 590770"/>
                  <a:gd name="connsiteX6" fmla="*/ 171919 w 591547"/>
                  <a:gd name="connsiteY6" fmla="*/ 483498 h 590770"/>
                  <a:gd name="connsiteX7" fmla="*/ 86413 w 591547"/>
                  <a:gd name="connsiteY7" fmla="*/ 483498 h 590770"/>
                  <a:gd name="connsiteX8" fmla="*/ 86413 w 591547"/>
                  <a:gd name="connsiteY8" fmla="*/ 408616 h 590770"/>
                  <a:gd name="connsiteX9" fmla="*/ 171919 w 591547"/>
                  <a:gd name="connsiteY9" fmla="*/ 408616 h 590770"/>
                  <a:gd name="connsiteX10" fmla="*/ 171919 w 591547"/>
                  <a:gd name="connsiteY10" fmla="*/ 429474 h 590770"/>
                  <a:gd name="connsiteX11" fmla="*/ 86413 w 591547"/>
                  <a:gd name="connsiteY11" fmla="*/ 429474 h 590770"/>
                  <a:gd name="connsiteX12" fmla="*/ 204177 w 591547"/>
                  <a:gd name="connsiteY12" fmla="*/ 357041 h 590770"/>
                  <a:gd name="connsiteX13" fmla="*/ 204177 w 591547"/>
                  <a:gd name="connsiteY13" fmla="*/ 569815 h 590770"/>
                  <a:gd name="connsiteX14" fmla="*/ 333300 w 591547"/>
                  <a:gd name="connsiteY14" fmla="*/ 569815 h 590770"/>
                  <a:gd name="connsiteX15" fmla="*/ 333300 w 591547"/>
                  <a:gd name="connsiteY15" fmla="*/ 382026 h 590770"/>
                  <a:gd name="connsiteX16" fmla="*/ 183194 w 591547"/>
                  <a:gd name="connsiteY16" fmla="*/ 357041 h 590770"/>
                  <a:gd name="connsiteX17" fmla="*/ 75053 w 591547"/>
                  <a:gd name="connsiteY17" fmla="*/ 382026 h 590770"/>
                  <a:gd name="connsiteX18" fmla="*/ 75053 w 591547"/>
                  <a:gd name="connsiteY18" fmla="*/ 569815 h 590770"/>
                  <a:gd name="connsiteX19" fmla="*/ 183194 w 591547"/>
                  <a:gd name="connsiteY19" fmla="*/ 569815 h 590770"/>
                  <a:gd name="connsiteX20" fmla="*/ 247709 w 591547"/>
                  <a:gd name="connsiteY20" fmla="*/ 311838 h 590770"/>
                  <a:gd name="connsiteX21" fmla="*/ 322851 w 591547"/>
                  <a:gd name="connsiteY21" fmla="*/ 311838 h 590770"/>
                  <a:gd name="connsiteX22" fmla="*/ 322851 w 591547"/>
                  <a:gd name="connsiteY22" fmla="*/ 332826 h 590770"/>
                  <a:gd name="connsiteX23" fmla="*/ 247709 w 591547"/>
                  <a:gd name="connsiteY23" fmla="*/ 332826 h 590770"/>
                  <a:gd name="connsiteX24" fmla="*/ 247709 w 591547"/>
                  <a:gd name="connsiteY24" fmla="*/ 257944 h 590770"/>
                  <a:gd name="connsiteX25" fmla="*/ 322851 w 591547"/>
                  <a:gd name="connsiteY25" fmla="*/ 257944 h 590770"/>
                  <a:gd name="connsiteX26" fmla="*/ 322851 w 591547"/>
                  <a:gd name="connsiteY26" fmla="*/ 279580 h 590770"/>
                  <a:gd name="connsiteX27" fmla="*/ 247709 w 591547"/>
                  <a:gd name="connsiteY27" fmla="*/ 279580 h 590770"/>
                  <a:gd name="connsiteX28" fmla="*/ 247709 w 591547"/>
                  <a:gd name="connsiteY28" fmla="*/ 203919 h 590770"/>
                  <a:gd name="connsiteX29" fmla="*/ 322851 w 591547"/>
                  <a:gd name="connsiteY29" fmla="*/ 203919 h 590770"/>
                  <a:gd name="connsiteX30" fmla="*/ 322851 w 591547"/>
                  <a:gd name="connsiteY30" fmla="*/ 225684 h 590770"/>
                  <a:gd name="connsiteX31" fmla="*/ 247709 w 591547"/>
                  <a:gd name="connsiteY31" fmla="*/ 225684 h 590770"/>
                  <a:gd name="connsiteX32" fmla="*/ 247709 w 591547"/>
                  <a:gd name="connsiteY32" fmla="*/ 150672 h 590770"/>
                  <a:gd name="connsiteX33" fmla="*/ 322851 w 591547"/>
                  <a:gd name="connsiteY33" fmla="*/ 150672 h 590770"/>
                  <a:gd name="connsiteX34" fmla="*/ 322851 w 591547"/>
                  <a:gd name="connsiteY34" fmla="*/ 171660 h 590770"/>
                  <a:gd name="connsiteX35" fmla="*/ 247709 w 591547"/>
                  <a:gd name="connsiteY35" fmla="*/ 171660 h 590770"/>
                  <a:gd name="connsiteX36" fmla="*/ 355090 w 591547"/>
                  <a:gd name="connsiteY36" fmla="*/ 102357 h 590770"/>
                  <a:gd name="connsiteX37" fmla="*/ 355090 w 591547"/>
                  <a:gd name="connsiteY37" fmla="*/ 373160 h 590770"/>
                  <a:gd name="connsiteX38" fmla="*/ 355090 w 591547"/>
                  <a:gd name="connsiteY38" fmla="*/ 376384 h 590770"/>
                  <a:gd name="connsiteX39" fmla="*/ 355090 w 591547"/>
                  <a:gd name="connsiteY39" fmla="*/ 569815 h 590770"/>
                  <a:gd name="connsiteX40" fmla="*/ 484213 w 591547"/>
                  <a:gd name="connsiteY40" fmla="*/ 569815 h 590770"/>
                  <a:gd name="connsiteX41" fmla="*/ 484213 w 591547"/>
                  <a:gd name="connsiteY41" fmla="*/ 154744 h 590770"/>
                  <a:gd name="connsiteX42" fmla="*/ 333300 w 591547"/>
                  <a:gd name="connsiteY42" fmla="*/ 99939 h 590770"/>
                  <a:gd name="connsiteX43" fmla="*/ 236458 w 591547"/>
                  <a:gd name="connsiteY43" fmla="*/ 125730 h 590770"/>
                  <a:gd name="connsiteX44" fmla="*/ 236458 w 591547"/>
                  <a:gd name="connsiteY44" fmla="*/ 341728 h 590770"/>
                  <a:gd name="connsiteX45" fmla="*/ 333300 w 591547"/>
                  <a:gd name="connsiteY45" fmla="*/ 360265 h 590770"/>
                  <a:gd name="connsiteX46" fmla="*/ 397862 w 591547"/>
                  <a:gd name="connsiteY46" fmla="*/ 21761 h 590770"/>
                  <a:gd name="connsiteX47" fmla="*/ 387371 w 591547"/>
                  <a:gd name="connsiteY47" fmla="*/ 32238 h 590770"/>
                  <a:gd name="connsiteX48" fmla="*/ 397862 w 591547"/>
                  <a:gd name="connsiteY48" fmla="*/ 42716 h 590770"/>
                  <a:gd name="connsiteX49" fmla="*/ 409160 w 591547"/>
                  <a:gd name="connsiteY49" fmla="*/ 32238 h 590770"/>
                  <a:gd name="connsiteX50" fmla="*/ 397862 w 591547"/>
                  <a:gd name="connsiteY50" fmla="*/ 21761 h 590770"/>
                  <a:gd name="connsiteX51" fmla="*/ 397862 w 591547"/>
                  <a:gd name="connsiteY51" fmla="*/ 0 h 590770"/>
                  <a:gd name="connsiteX52" fmla="*/ 430143 w 591547"/>
                  <a:gd name="connsiteY52" fmla="*/ 32238 h 590770"/>
                  <a:gd name="connsiteX53" fmla="*/ 409160 w 591547"/>
                  <a:gd name="connsiteY53" fmla="*/ 62865 h 590770"/>
                  <a:gd name="connsiteX54" fmla="*/ 409160 w 591547"/>
                  <a:gd name="connsiteY54" fmla="*/ 100745 h 590770"/>
                  <a:gd name="connsiteX55" fmla="*/ 498740 w 591547"/>
                  <a:gd name="connsiteY55" fmla="*/ 137819 h 590770"/>
                  <a:gd name="connsiteX56" fmla="*/ 506003 w 591547"/>
                  <a:gd name="connsiteY56" fmla="*/ 147491 h 590770"/>
                  <a:gd name="connsiteX57" fmla="*/ 506003 w 591547"/>
                  <a:gd name="connsiteY57" fmla="*/ 569815 h 590770"/>
                  <a:gd name="connsiteX58" fmla="*/ 591547 w 591547"/>
                  <a:gd name="connsiteY58" fmla="*/ 569815 h 590770"/>
                  <a:gd name="connsiteX59" fmla="*/ 591547 w 591547"/>
                  <a:gd name="connsiteY59" fmla="*/ 590770 h 590770"/>
                  <a:gd name="connsiteX60" fmla="*/ 494705 w 591547"/>
                  <a:gd name="connsiteY60" fmla="*/ 590770 h 590770"/>
                  <a:gd name="connsiteX61" fmla="*/ 344598 w 591547"/>
                  <a:gd name="connsiteY61" fmla="*/ 590770 h 590770"/>
                  <a:gd name="connsiteX62" fmla="*/ 193685 w 591547"/>
                  <a:gd name="connsiteY62" fmla="*/ 590770 h 590770"/>
                  <a:gd name="connsiteX63" fmla="*/ 64562 w 591547"/>
                  <a:gd name="connsiteY63" fmla="*/ 590770 h 590770"/>
                  <a:gd name="connsiteX64" fmla="*/ 0 w 591547"/>
                  <a:gd name="connsiteY64" fmla="*/ 590770 h 590770"/>
                  <a:gd name="connsiteX65" fmla="*/ 0 w 591547"/>
                  <a:gd name="connsiteY65" fmla="*/ 569815 h 590770"/>
                  <a:gd name="connsiteX66" fmla="*/ 54070 w 591547"/>
                  <a:gd name="connsiteY66" fmla="*/ 569815 h 590770"/>
                  <a:gd name="connsiteX67" fmla="*/ 54070 w 591547"/>
                  <a:gd name="connsiteY67" fmla="*/ 373160 h 590770"/>
                  <a:gd name="connsiteX68" fmla="*/ 62141 w 591547"/>
                  <a:gd name="connsiteY68" fmla="*/ 362683 h 590770"/>
                  <a:gd name="connsiteX69" fmla="*/ 191264 w 591547"/>
                  <a:gd name="connsiteY69" fmla="*/ 333668 h 590770"/>
                  <a:gd name="connsiteX70" fmla="*/ 195299 w 591547"/>
                  <a:gd name="connsiteY70" fmla="*/ 333668 h 590770"/>
                  <a:gd name="connsiteX71" fmla="*/ 196106 w 591547"/>
                  <a:gd name="connsiteY71" fmla="*/ 333668 h 590770"/>
                  <a:gd name="connsiteX72" fmla="*/ 215475 w 591547"/>
                  <a:gd name="connsiteY72" fmla="*/ 336892 h 590770"/>
                  <a:gd name="connsiteX73" fmla="*/ 215475 w 591547"/>
                  <a:gd name="connsiteY73" fmla="*/ 116864 h 590770"/>
                  <a:gd name="connsiteX74" fmla="*/ 223545 w 591547"/>
                  <a:gd name="connsiteY74" fmla="*/ 106387 h 590770"/>
                  <a:gd name="connsiteX75" fmla="*/ 341370 w 591547"/>
                  <a:gd name="connsiteY75" fmla="*/ 75760 h 590770"/>
                  <a:gd name="connsiteX76" fmla="*/ 342984 w 591547"/>
                  <a:gd name="connsiteY76" fmla="*/ 75760 h 590770"/>
                  <a:gd name="connsiteX77" fmla="*/ 345405 w 591547"/>
                  <a:gd name="connsiteY77" fmla="*/ 75760 h 590770"/>
                  <a:gd name="connsiteX78" fmla="*/ 347020 w 591547"/>
                  <a:gd name="connsiteY78" fmla="*/ 75760 h 590770"/>
                  <a:gd name="connsiteX79" fmla="*/ 348634 w 591547"/>
                  <a:gd name="connsiteY79" fmla="*/ 75760 h 590770"/>
                  <a:gd name="connsiteX80" fmla="*/ 387371 w 591547"/>
                  <a:gd name="connsiteY80" fmla="*/ 91879 h 590770"/>
                  <a:gd name="connsiteX81" fmla="*/ 387371 w 591547"/>
                  <a:gd name="connsiteY81" fmla="*/ 62865 h 590770"/>
                  <a:gd name="connsiteX82" fmla="*/ 365581 w 591547"/>
                  <a:gd name="connsiteY82" fmla="*/ 32238 h 590770"/>
                  <a:gd name="connsiteX83" fmla="*/ 397862 w 591547"/>
                  <a:gd name="connsiteY83" fmla="*/ 0 h 59077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</a:cxnLst>
                <a:rect l="l" t="t" r="r" b="b"/>
                <a:pathLst>
                  <a:path w="591547" h="590770">
                    <a:moveTo>
                      <a:pt x="86413" y="515758"/>
                    </a:moveTo>
                    <a:lnTo>
                      <a:pt x="171919" y="515758"/>
                    </a:lnTo>
                    <a:lnTo>
                      <a:pt x="171919" y="537523"/>
                    </a:lnTo>
                    <a:lnTo>
                      <a:pt x="86413" y="537523"/>
                    </a:lnTo>
                    <a:close/>
                    <a:moveTo>
                      <a:pt x="86413" y="461733"/>
                    </a:moveTo>
                    <a:lnTo>
                      <a:pt x="171919" y="461733"/>
                    </a:lnTo>
                    <a:lnTo>
                      <a:pt x="171919" y="483498"/>
                    </a:lnTo>
                    <a:lnTo>
                      <a:pt x="86413" y="483498"/>
                    </a:lnTo>
                    <a:close/>
                    <a:moveTo>
                      <a:pt x="86413" y="408616"/>
                    </a:moveTo>
                    <a:lnTo>
                      <a:pt x="171919" y="408616"/>
                    </a:lnTo>
                    <a:lnTo>
                      <a:pt x="171919" y="429474"/>
                    </a:lnTo>
                    <a:lnTo>
                      <a:pt x="86413" y="429474"/>
                    </a:lnTo>
                    <a:close/>
                    <a:moveTo>
                      <a:pt x="204177" y="357041"/>
                    </a:moveTo>
                    <a:lnTo>
                      <a:pt x="204177" y="569815"/>
                    </a:lnTo>
                    <a:lnTo>
                      <a:pt x="333300" y="569815"/>
                    </a:lnTo>
                    <a:lnTo>
                      <a:pt x="333300" y="382026"/>
                    </a:lnTo>
                    <a:close/>
                    <a:moveTo>
                      <a:pt x="183194" y="357041"/>
                    </a:moveTo>
                    <a:lnTo>
                      <a:pt x="75053" y="382026"/>
                    </a:lnTo>
                    <a:lnTo>
                      <a:pt x="75053" y="569815"/>
                    </a:lnTo>
                    <a:lnTo>
                      <a:pt x="183194" y="569815"/>
                    </a:lnTo>
                    <a:close/>
                    <a:moveTo>
                      <a:pt x="247709" y="311838"/>
                    </a:moveTo>
                    <a:lnTo>
                      <a:pt x="322851" y="311838"/>
                    </a:lnTo>
                    <a:lnTo>
                      <a:pt x="322851" y="332826"/>
                    </a:lnTo>
                    <a:lnTo>
                      <a:pt x="247709" y="332826"/>
                    </a:lnTo>
                    <a:close/>
                    <a:moveTo>
                      <a:pt x="247709" y="257944"/>
                    </a:moveTo>
                    <a:lnTo>
                      <a:pt x="322851" y="257944"/>
                    </a:lnTo>
                    <a:lnTo>
                      <a:pt x="322851" y="279580"/>
                    </a:lnTo>
                    <a:lnTo>
                      <a:pt x="247709" y="279580"/>
                    </a:lnTo>
                    <a:close/>
                    <a:moveTo>
                      <a:pt x="247709" y="203919"/>
                    </a:moveTo>
                    <a:lnTo>
                      <a:pt x="322851" y="203919"/>
                    </a:lnTo>
                    <a:lnTo>
                      <a:pt x="322851" y="225684"/>
                    </a:lnTo>
                    <a:lnTo>
                      <a:pt x="247709" y="225684"/>
                    </a:lnTo>
                    <a:close/>
                    <a:moveTo>
                      <a:pt x="247709" y="150672"/>
                    </a:moveTo>
                    <a:lnTo>
                      <a:pt x="322851" y="150672"/>
                    </a:lnTo>
                    <a:lnTo>
                      <a:pt x="322851" y="171660"/>
                    </a:lnTo>
                    <a:lnTo>
                      <a:pt x="247709" y="171660"/>
                    </a:lnTo>
                    <a:close/>
                    <a:moveTo>
                      <a:pt x="355090" y="102357"/>
                    </a:moveTo>
                    <a:lnTo>
                      <a:pt x="355090" y="373160"/>
                    </a:lnTo>
                    <a:lnTo>
                      <a:pt x="355090" y="376384"/>
                    </a:lnTo>
                    <a:lnTo>
                      <a:pt x="355090" y="569815"/>
                    </a:lnTo>
                    <a:lnTo>
                      <a:pt x="484213" y="569815"/>
                    </a:lnTo>
                    <a:lnTo>
                      <a:pt x="484213" y="154744"/>
                    </a:lnTo>
                    <a:close/>
                    <a:moveTo>
                      <a:pt x="333300" y="99939"/>
                    </a:moveTo>
                    <a:lnTo>
                      <a:pt x="236458" y="125730"/>
                    </a:lnTo>
                    <a:lnTo>
                      <a:pt x="236458" y="341728"/>
                    </a:lnTo>
                    <a:lnTo>
                      <a:pt x="333300" y="360265"/>
                    </a:lnTo>
                    <a:close/>
                    <a:moveTo>
                      <a:pt x="397862" y="21761"/>
                    </a:moveTo>
                    <a:cubicBezTo>
                      <a:pt x="392213" y="21761"/>
                      <a:pt x="387371" y="26596"/>
                      <a:pt x="387371" y="32238"/>
                    </a:cubicBezTo>
                    <a:cubicBezTo>
                      <a:pt x="387371" y="37880"/>
                      <a:pt x="392213" y="42716"/>
                      <a:pt x="397862" y="42716"/>
                    </a:cubicBezTo>
                    <a:cubicBezTo>
                      <a:pt x="404318" y="42716"/>
                      <a:pt x="409160" y="37880"/>
                      <a:pt x="409160" y="32238"/>
                    </a:cubicBezTo>
                    <a:cubicBezTo>
                      <a:pt x="409160" y="26596"/>
                      <a:pt x="404318" y="21761"/>
                      <a:pt x="397862" y="21761"/>
                    </a:cubicBezTo>
                    <a:close/>
                    <a:moveTo>
                      <a:pt x="397862" y="0"/>
                    </a:moveTo>
                    <a:cubicBezTo>
                      <a:pt x="415616" y="0"/>
                      <a:pt x="430143" y="14507"/>
                      <a:pt x="430143" y="32238"/>
                    </a:cubicBezTo>
                    <a:cubicBezTo>
                      <a:pt x="430143" y="45940"/>
                      <a:pt x="421266" y="58029"/>
                      <a:pt x="409160" y="62865"/>
                    </a:cubicBezTo>
                    <a:lnTo>
                      <a:pt x="409160" y="100745"/>
                    </a:lnTo>
                    <a:lnTo>
                      <a:pt x="498740" y="137819"/>
                    </a:lnTo>
                    <a:cubicBezTo>
                      <a:pt x="502775" y="139431"/>
                      <a:pt x="506003" y="143461"/>
                      <a:pt x="506003" y="147491"/>
                    </a:cubicBezTo>
                    <a:lnTo>
                      <a:pt x="506003" y="569815"/>
                    </a:lnTo>
                    <a:lnTo>
                      <a:pt x="591547" y="569815"/>
                    </a:lnTo>
                    <a:lnTo>
                      <a:pt x="591547" y="590770"/>
                    </a:lnTo>
                    <a:lnTo>
                      <a:pt x="494705" y="590770"/>
                    </a:lnTo>
                    <a:lnTo>
                      <a:pt x="344598" y="590770"/>
                    </a:lnTo>
                    <a:lnTo>
                      <a:pt x="193685" y="590770"/>
                    </a:lnTo>
                    <a:lnTo>
                      <a:pt x="64562" y="590770"/>
                    </a:lnTo>
                    <a:lnTo>
                      <a:pt x="0" y="590770"/>
                    </a:lnTo>
                    <a:lnTo>
                      <a:pt x="0" y="569815"/>
                    </a:lnTo>
                    <a:lnTo>
                      <a:pt x="54070" y="569815"/>
                    </a:lnTo>
                    <a:lnTo>
                      <a:pt x="54070" y="373160"/>
                    </a:lnTo>
                    <a:cubicBezTo>
                      <a:pt x="54070" y="368324"/>
                      <a:pt x="57298" y="364294"/>
                      <a:pt x="62141" y="362683"/>
                    </a:cubicBezTo>
                    <a:lnTo>
                      <a:pt x="191264" y="333668"/>
                    </a:lnTo>
                    <a:cubicBezTo>
                      <a:pt x="192878" y="332862"/>
                      <a:pt x="194492" y="332862"/>
                      <a:pt x="195299" y="333668"/>
                    </a:cubicBezTo>
                    <a:cubicBezTo>
                      <a:pt x="196106" y="333668"/>
                      <a:pt x="196106" y="333668"/>
                      <a:pt x="196106" y="333668"/>
                    </a:cubicBezTo>
                    <a:lnTo>
                      <a:pt x="215475" y="336892"/>
                    </a:lnTo>
                    <a:lnTo>
                      <a:pt x="215475" y="116864"/>
                    </a:lnTo>
                    <a:cubicBezTo>
                      <a:pt x="215475" y="112028"/>
                      <a:pt x="218703" y="107999"/>
                      <a:pt x="223545" y="106387"/>
                    </a:cubicBezTo>
                    <a:lnTo>
                      <a:pt x="341370" y="75760"/>
                    </a:lnTo>
                    <a:cubicBezTo>
                      <a:pt x="342177" y="75760"/>
                      <a:pt x="342177" y="75760"/>
                      <a:pt x="342984" y="75760"/>
                    </a:cubicBezTo>
                    <a:cubicBezTo>
                      <a:pt x="343791" y="75760"/>
                      <a:pt x="344598" y="74954"/>
                      <a:pt x="345405" y="75760"/>
                    </a:cubicBezTo>
                    <a:cubicBezTo>
                      <a:pt x="346213" y="75760"/>
                      <a:pt x="347020" y="75760"/>
                      <a:pt x="347020" y="75760"/>
                    </a:cubicBezTo>
                    <a:cubicBezTo>
                      <a:pt x="347827" y="75760"/>
                      <a:pt x="347827" y="75760"/>
                      <a:pt x="348634" y="75760"/>
                    </a:cubicBezTo>
                    <a:lnTo>
                      <a:pt x="387371" y="91879"/>
                    </a:lnTo>
                    <a:lnTo>
                      <a:pt x="387371" y="62865"/>
                    </a:lnTo>
                    <a:cubicBezTo>
                      <a:pt x="375265" y="58029"/>
                      <a:pt x="365581" y="45940"/>
                      <a:pt x="365581" y="32238"/>
                    </a:cubicBezTo>
                    <a:cubicBezTo>
                      <a:pt x="365581" y="14507"/>
                      <a:pt x="380107" y="0"/>
                      <a:pt x="397862" y="0"/>
                    </a:cubicBezTo>
                    <a:close/>
                  </a:path>
                </a:pathLst>
              </a:custGeom>
              <a:solidFill>
                <a:srgbClr val="282758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0" name="íšľíḑè"/>
              <p:cNvSpPr txBox="1"/>
              <p:nvPr/>
            </p:nvSpPr>
            <p:spPr>
              <a:xfrm>
                <a:off x="4272198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16" name="ïSḷíḑe"/>
            <p:cNvGrpSpPr/>
            <p:nvPr/>
          </p:nvGrpSpPr>
          <p:grpSpPr>
            <a:xfrm>
              <a:off x="8407730" y="1035156"/>
              <a:ext cx="914400" cy="1410639"/>
              <a:chOff x="6454890" y="1107080"/>
              <a:chExt cx="914400" cy="1410639"/>
            </a:xfrm>
          </p:grpSpPr>
          <p:sp>
            <p:nvSpPr>
              <p:cNvPr id="25" name="îṡḻîḍe"/>
              <p:cNvSpPr/>
              <p:nvPr/>
            </p:nvSpPr>
            <p:spPr bwMode="auto">
              <a:xfrm>
                <a:off x="6467768" y="1628800"/>
                <a:ext cx="888644" cy="888919"/>
              </a:xfrm>
              <a:prstGeom prst="ellipse">
                <a:avLst/>
              </a:prstGeom>
              <a:solidFill>
                <a:srgbClr val="86CCCA"/>
              </a:solidFill>
              <a:ln w="2857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6" name="ïṡľiḑê"/>
              <p:cNvSpPr/>
              <p:nvPr/>
            </p:nvSpPr>
            <p:spPr bwMode="auto">
              <a:xfrm>
                <a:off x="6614894" y="1868141"/>
                <a:ext cx="594393" cy="405603"/>
              </a:xfrm>
              <a:custGeom>
                <a:avLst/>
                <a:gdLst>
                  <a:gd name="connsiteX0" fmla="*/ 20293 w 607639"/>
                  <a:gd name="connsiteY0" fmla="*/ 364067 h 414642"/>
                  <a:gd name="connsiteX1" fmla="*/ 20293 w 607639"/>
                  <a:gd name="connsiteY1" fmla="*/ 384244 h 414642"/>
                  <a:gd name="connsiteX2" fmla="*/ 30351 w 607639"/>
                  <a:gd name="connsiteY2" fmla="*/ 394377 h 414642"/>
                  <a:gd name="connsiteX3" fmla="*/ 577199 w 607639"/>
                  <a:gd name="connsiteY3" fmla="*/ 394377 h 414642"/>
                  <a:gd name="connsiteX4" fmla="*/ 587346 w 607639"/>
                  <a:gd name="connsiteY4" fmla="*/ 384244 h 414642"/>
                  <a:gd name="connsiteX5" fmla="*/ 587346 w 607639"/>
                  <a:gd name="connsiteY5" fmla="*/ 364067 h 414642"/>
                  <a:gd name="connsiteX6" fmla="*/ 556995 w 607639"/>
                  <a:gd name="connsiteY6" fmla="*/ 364067 h 414642"/>
                  <a:gd name="connsiteX7" fmla="*/ 394916 w 607639"/>
                  <a:gd name="connsiteY7" fmla="*/ 364067 h 414642"/>
                  <a:gd name="connsiteX8" fmla="*/ 394916 w 607639"/>
                  <a:gd name="connsiteY8" fmla="*/ 374200 h 414642"/>
                  <a:gd name="connsiteX9" fmla="*/ 384859 w 607639"/>
                  <a:gd name="connsiteY9" fmla="*/ 384244 h 414642"/>
                  <a:gd name="connsiteX10" fmla="*/ 222780 w 607639"/>
                  <a:gd name="connsiteY10" fmla="*/ 384244 h 414642"/>
                  <a:gd name="connsiteX11" fmla="*/ 212634 w 607639"/>
                  <a:gd name="connsiteY11" fmla="*/ 374200 h 414642"/>
                  <a:gd name="connsiteX12" fmla="*/ 212634 w 607639"/>
                  <a:gd name="connsiteY12" fmla="*/ 364067 h 414642"/>
                  <a:gd name="connsiteX13" fmla="*/ 50644 w 607639"/>
                  <a:gd name="connsiteY13" fmla="*/ 364067 h 414642"/>
                  <a:gd name="connsiteX14" fmla="*/ 141754 w 607639"/>
                  <a:gd name="connsiteY14" fmla="*/ 232583 h 414642"/>
                  <a:gd name="connsiteX15" fmla="*/ 161961 w 607639"/>
                  <a:gd name="connsiteY15" fmla="*/ 232583 h 414642"/>
                  <a:gd name="connsiteX16" fmla="*/ 172110 w 607639"/>
                  <a:gd name="connsiteY16" fmla="*/ 242719 h 414642"/>
                  <a:gd name="connsiteX17" fmla="*/ 161961 w 607639"/>
                  <a:gd name="connsiteY17" fmla="*/ 252765 h 414642"/>
                  <a:gd name="connsiteX18" fmla="*/ 141754 w 607639"/>
                  <a:gd name="connsiteY18" fmla="*/ 252765 h 414642"/>
                  <a:gd name="connsiteX19" fmla="*/ 131605 w 607639"/>
                  <a:gd name="connsiteY19" fmla="*/ 242719 h 414642"/>
                  <a:gd name="connsiteX20" fmla="*/ 141754 w 607639"/>
                  <a:gd name="connsiteY20" fmla="*/ 232583 h 414642"/>
                  <a:gd name="connsiteX21" fmla="*/ 141758 w 607639"/>
                  <a:gd name="connsiteY21" fmla="*/ 192149 h 414642"/>
                  <a:gd name="connsiteX22" fmla="*/ 182279 w 607639"/>
                  <a:gd name="connsiteY22" fmla="*/ 192149 h 414642"/>
                  <a:gd name="connsiteX23" fmla="*/ 192432 w 607639"/>
                  <a:gd name="connsiteY23" fmla="*/ 202196 h 414642"/>
                  <a:gd name="connsiteX24" fmla="*/ 182279 w 607639"/>
                  <a:gd name="connsiteY24" fmla="*/ 212331 h 414642"/>
                  <a:gd name="connsiteX25" fmla="*/ 141758 w 607639"/>
                  <a:gd name="connsiteY25" fmla="*/ 212331 h 414642"/>
                  <a:gd name="connsiteX26" fmla="*/ 131605 w 607639"/>
                  <a:gd name="connsiteY26" fmla="*/ 202196 h 414642"/>
                  <a:gd name="connsiteX27" fmla="*/ 141758 w 607639"/>
                  <a:gd name="connsiteY27" fmla="*/ 192149 h 414642"/>
                  <a:gd name="connsiteX28" fmla="*/ 141754 w 607639"/>
                  <a:gd name="connsiteY28" fmla="*/ 151716 h 414642"/>
                  <a:gd name="connsiteX29" fmla="*/ 161961 w 607639"/>
                  <a:gd name="connsiteY29" fmla="*/ 151716 h 414642"/>
                  <a:gd name="connsiteX30" fmla="*/ 172110 w 607639"/>
                  <a:gd name="connsiteY30" fmla="*/ 161763 h 414642"/>
                  <a:gd name="connsiteX31" fmla="*/ 161961 w 607639"/>
                  <a:gd name="connsiteY31" fmla="*/ 171898 h 414642"/>
                  <a:gd name="connsiteX32" fmla="*/ 141754 w 607639"/>
                  <a:gd name="connsiteY32" fmla="*/ 171898 h 414642"/>
                  <a:gd name="connsiteX33" fmla="*/ 131605 w 607639"/>
                  <a:gd name="connsiteY33" fmla="*/ 161763 h 414642"/>
                  <a:gd name="connsiteX34" fmla="*/ 141754 w 607639"/>
                  <a:gd name="connsiteY34" fmla="*/ 151716 h 414642"/>
                  <a:gd name="connsiteX35" fmla="*/ 141758 w 607639"/>
                  <a:gd name="connsiteY35" fmla="*/ 111211 h 414642"/>
                  <a:gd name="connsiteX36" fmla="*/ 182279 w 607639"/>
                  <a:gd name="connsiteY36" fmla="*/ 111211 h 414642"/>
                  <a:gd name="connsiteX37" fmla="*/ 192432 w 607639"/>
                  <a:gd name="connsiteY37" fmla="*/ 121337 h 414642"/>
                  <a:gd name="connsiteX38" fmla="*/ 182279 w 607639"/>
                  <a:gd name="connsiteY38" fmla="*/ 131463 h 414642"/>
                  <a:gd name="connsiteX39" fmla="*/ 141758 w 607639"/>
                  <a:gd name="connsiteY39" fmla="*/ 131463 h 414642"/>
                  <a:gd name="connsiteX40" fmla="*/ 131605 w 607639"/>
                  <a:gd name="connsiteY40" fmla="*/ 121337 h 414642"/>
                  <a:gd name="connsiteX41" fmla="*/ 141758 w 607639"/>
                  <a:gd name="connsiteY41" fmla="*/ 111211 h 414642"/>
                  <a:gd name="connsiteX42" fmla="*/ 425367 w 607639"/>
                  <a:gd name="connsiteY42" fmla="*/ 101191 h 414642"/>
                  <a:gd name="connsiteX43" fmla="*/ 496228 w 607639"/>
                  <a:gd name="connsiteY43" fmla="*/ 101191 h 414642"/>
                  <a:gd name="connsiteX44" fmla="*/ 506377 w 607639"/>
                  <a:gd name="connsiteY44" fmla="*/ 111231 h 414642"/>
                  <a:gd name="connsiteX45" fmla="*/ 506377 w 607639"/>
                  <a:gd name="connsiteY45" fmla="*/ 182042 h 414642"/>
                  <a:gd name="connsiteX46" fmla="*/ 496228 w 607639"/>
                  <a:gd name="connsiteY46" fmla="*/ 192171 h 414642"/>
                  <a:gd name="connsiteX47" fmla="*/ 486080 w 607639"/>
                  <a:gd name="connsiteY47" fmla="*/ 182042 h 414642"/>
                  <a:gd name="connsiteX48" fmla="*/ 486080 w 607639"/>
                  <a:gd name="connsiteY48" fmla="*/ 135575 h 414642"/>
                  <a:gd name="connsiteX49" fmla="*/ 402043 w 607639"/>
                  <a:gd name="connsiteY49" fmla="*/ 219447 h 414642"/>
                  <a:gd name="connsiteX50" fmla="*/ 394921 w 607639"/>
                  <a:gd name="connsiteY50" fmla="*/ 222468 h 414642"/>
                  <a:gd name="connsiteX51" fmla="*/ 387889 w 607639"/>
                  <a:gd name="connsiteY51" fmla="*/ 219447 h 414642"/>
                  <a:gd name="connsiteX52" fmla="*/ 344268 w 607639"/>
                  <a:gd name="connsiteY52" fmla="*/ 176001 h 414642"/>
                  <a:gd name="connsiteX53" fmla="*/ 270380 w 607639"/>
                  <a:gd name="connsiteY53" fmla="*/ 249744 h 414642"/>
                  <a:gd name="connsiteX54" fmla="*/ 263258 w 607639"/>
                  <a:gd name="connsiteY54" fmla="*/ 252765 h 414642"/>
                  <a:gd name="connsiteX55" fmla="*/ 256225 w 607639"/>
                  <a:gd name="connsiteY55" fmla="*/ 249744 h 414642"/>
                  <a:gd name="connsiteX56" fmla="*/ 256225 w 607639"/>
                  <a:gd name="connsiteY56" fmla="*/ 235617 h 414642"/>
                  <a:gd name="connsiteX57" fmla="*/ 337235 w 607639"/>
                  <a:gd name="connsiteY57" fmla="*/ 154766 h 414642"/>
                  <a:gd name="connsiteX58" fmla="*/ 338837 w 607639"/>
                  <a:gd name="connsiteY58" fmla="*/ 153433 h 414642"/>
                  <a:gd name="connsiteX59" fmla="*/ 340618 w 607639"/>
                  <a:gd name="connsiteY59" fmla="*/ 152456 h 414642"/>
                  <a:gd name="connsiteX60" fmla="*/ 341508 w 607639"/>
                  <a:gd name="connsiteY60" fmla="*/ 152101 h 414642"/>
                  <a:gd name="connsiteX61" fmla="*/ 343378 w 607639"/>
                  <a:gd name="connsiteY61" fmla="*/ 151745 h 414642"/>
                  <a:gd name="connsiteX62" fmla="*/ 344268 w 607639"/>
                  <a:gd name="connsiteY62" fmla="*/ 151745 h 414642"/>
                  <a:gd name="connsiteX63" fmla="*/ 346226 w 607639"/>
                  <a:gd name="connsiteY63" fmla="*/ 151923 h 414642"/>
                  <a:gd name="connsiteX64" fmla="*/ 351390 w 607639"/>
                  <a:gd name="connsiteY64" fmla="*/ 154766 h 414642"/>
                  <a:gd name="connsiteX65" fmla="*/ 394921 w 607639"/>
                  <a:gd name="connsiteY65" fmla="*/ 198213 h 414642"/>
                  <a:gd name="connsiteX66" fmla="*/ 471925 w 607639"/>
                  <a:gd name="connsiteY66" fmla="*/ 121359 h 414642"/>
                  <a:gd name="connsiteX67" fmla="*/ 425367 w 607639"/>
                  <a:gd name="connsiteY67" fmla="*/ 121359 h 414642"/>
                  <a:gd name="connsiteX68" fmla="*/ 415218 w 607639"/>
                  <a:gd name="connsiteY68" fmla="*/ 111231 h 414642"/>
                  <a:gd name="connsiteX69" fmla="*/ 425367 w 607639"/>
                  <a:gd name="connsiteY69" fmla="*/ 101191 h 414642"/>
                  <a:gd name="connsiteX70" fmla="*/ 101297 w 607639"/>
                  <a:gd name="connsiteY70" fmla="*/ 91029 h 414642"/>
                  <a:gd name="connsiteX71" fmla="*/ 111423 w 607639"/>
                  <a:gd name="connsiteY71" fmla="*/ 101159 h 414642"/>
                  <a:gd name="connsiteX72" fmla="*/ 111423 w 607639"/>
                  <a:gd name="connsiteY72" fmla="*/ 262887 h 414642"/>
                  <a:gd name="connsiteX73" fmla="*/ 101297 w 607639"/>
                  <a:gd name="connsiteY73" fmla="*/ 273017 h 414642"/>
                  <a:gd name="connsiteX74" fmla="*/ 91171 w 607639"/>
                  <a:gd name="connsiteY74" fmla="*/ 262887 h 414642"/>
                  <a:gd name="connsiteX75" fmla="*/ 91171 w 607639"/>
                  <a:gd name="connsiteY75" fmla="*/ 101159 h 414642"/>
                  <a:gd name="connsiteX76" fmla="*/ 101297 w 607639"/>
                  <a:gd name="connsiteY76" fmla="*/ 91029 h 414642"/>
                  <a:gd name="connsiteX77" fmla="*/ 70848 w 607639"/>
                  <a:gd name="connsiteY77" fmla="*/ 20177 h 414642"/>
                  <a:gd name="connsiteX78" fmla="*/ 60791 w 607639"/>
                  <a:gd name="connsiteY78" fmla="*/ 30309 h 414642"/>
                  <a:gd name="connsiteX79" fmla="*/ 60791 w 607639"/>
                  <a:gd name="connsiteY79" fmla="*/ 343802 h 414642"/>
                  <a:gd name="connsiteX80" fmla="*/ 222780 w 607639"/>
                  <a:gd name="connsiteY80" fmla="*/ 343802 h 414642"/>
                  <a:gd name="connsiteX81" fmla="*/ 232927 w 607639"/>
                  <a:gd name="connsiteY81" fmla="*/ 353935 h 414642"/>
                  <a:gd name="connsiteX82" fmla="*/ 232927 w 607639"/>
                  <a:gd name="connsiteY82" fmla="*/ 364067 h 414642"/>
                  <a:gd name="connsiteX83" fmla="*/ 374712 w 607639"/>
                  <a:gd name="connsiteY83" fmla="*/ 364067 h 414642"/>
                  <a:gd name="connsiteX84" fmla="*/ 374712 w 607639"/>
                  <a:gd name="connsiteY84" fmla="*/ 353935 h 414642"/>
                  <a:gd name="connsiteX85" fmla="*/ 384859 w 607639"/>
                  <a:gd name="connsiteY85" fmla="*/ 343802 h 414642"/>
                  <a:gd name="connsiteX86" fmla="*/ 546848 w 607639"/>
                  <a:gd name="connsiteY86" fmla="*/ 343802 h 414642"/>
                  <a:gd name="connsiteX87" fmla="*/ 546848 w 607639"/>
                  <a:gd name="connsiteY87" fmla="*/ 30309 h 414642"/>
                  <a:gd name="connsiteX88" fmla="*/ 536702 w 607639"/>
                  <a:gd name="connsiteY88" fmla="*/ 20177 h 414642"/>
                  <a:gd name="connsiteX89" fmla="*/ 70848 w 607639"/>
                  <a:gd name="connsiteY89" fmla="*/ 0 h 414642"/>
                  <a:gd name="connsiteX90" fmla="*/ 536702 w 607639"/>
                  <a:gd name="connsiteY90" fmla="*/ 0 h 414642"/>
                  <a:gd name="connsiteX91" fmla="*/ 567142 w 607639"/>
                  <a:gd name="connsiteY91" fmla="*/ 30309 h 414642"/>
                  <a:gd name="connsiteX92" fmla="*/ 567142 w 607639"/>
                  <a:gd name="connsiteY92" fmla="*/ 343802 h 414642"/>
                  <a:gd name="connsiteX93" fmla="*/ 597492 w 607639"/>
                  <a:gd name="connsiteY93" fmla="*/ 343802 h 414642"/>
                  <a:gd name="connsiteX94" fmla="*/ 607639 w 607639"/>
                  <a:gd name="connsiteY94" fmla="*/ 353935 h 414642"/>
                  <a:gd name="connsiteX95" fmla="*/ 607639 w 607639"/>
                  <a:gd name="connsiteY95" fmla="*/ 384244 h 414642"/>
                  <a:gd name="connsiteX96" fmla="*/ 577199 w 607639"/>
                  <a:gd name="connsiteY96" fmla="*/ 414642 h 414642"/>
                  <a:gd name="connsiteX97" fmla="*/ 30351 w 607639"/>
                  <a:gd name="connsiteY97" fmla="*/ 414642 h 414642"/>
                  <a:gd name="connsiteX98" fmla="*/ 0 w 607639"/>
                  <a:gd name="connsiteY98" fmla="*/ 384244 h 414642"/>
                  <a:gd name="connsiteX99" fmla="*/ 0 w 607639"/>
                  <a:gd name="connsiteY99" fmla="*/ 353935 h 414642"/>
                  <a:gd name="connsiteX100" fmla="*/ 10147 w 607639"/>
                  <a:gd name="connsiteY100" fmla="*/ 343802 h 414642"/>
                  <a:gd name="connsiteX101" fmla="*/ 40497 w 607639"/>
                  <a:gd name="connsiteY101" fmla="*/ 343802 h 414642"/>
                  <a:gd name="connsiteX102" fmla="*/ 40497 w 607639"/>
                  <a:gd name="connsiteY102" fmla="*/ 30309 h 414642"/>
                  <a:gd name="connsiteX103" fmla="*/ 70848 w 607639"/>
                  <a:gd name="connsiteY103" fmla="*/ 0 h 41464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</a:cxnLst>
                <a:rect l="l" t="t" r="r" b="b"/>
                <a:pathLst>
                  <a:path w="607639" h="414642">
                    <a:moveTo>
                      <a:pt x="20293" y="364067"/>
                    </a:moveTo>
                    <a:lnTo>
                      <a:pt x="20293" y="384244"/>
                    </a:lnTo>
                    <a:cubicBezTo>
                      <a:pt x="20293" y="390377"/>
                      <a:pt x="24298" y="394377"/>
                      <a:pt x="30351" y="394377"/>
                    </a:cubicBezTo>
                    <a:lnTo>
                      <a:pt x="577199" y="394377"/>
                    </a:lnTo>
                    <a:cubicBezTo>
                      <a:pt x="583341" y="394377"/>
                      <a:pt x="587346" y="390377"/>
                      <a:pt x="587346" y="384244"/>
                    </a:cubicBezTo>
                    <a:lnTo>
                      <a:pt x="587346" y="364067"/>
                    </a:lnTo>
                    <a:lnTo>
                      <a:pt x="556995" y="364067"/>
                    </a:lnTo>
                    <a:lnTo>
                      <a:pt x="394916" y="364067"/>
                    </a:lnTo>
                    <a:lnTo>
                      <a:pt x="394916" y="374200"/>
                    </a:lnTo>
                    <a:cubicBezTo>
                      <a:pt x="394916" y="380244"/>
                      <a:pt x="390911" y="384244"/>
                      <a:pt x="384859" y="384244"/>
                    </a:cubicBezTo>
                    <a:lnTo>
                      <a:pt x="222780" y="384244"/>
                    </a:lnTo>
                    <a:cubicBezTo>
                      <a:pt x="216728" y="384244"/>
                      <a:pt x="212634" y="380244"/>
                      <a:pt x="212634" y="374200"/>
                    </a:cubicBezTo>
                    <a:lnTo>
                      <a:pt x="212634" y="364067"/>
                    </a:lnTo>
                    <a:lnTo>
                      <a:pt x="50644" y="364067"/>
                    </a:lnTo>
                    <a:close/>
                    <a:moveTo>
                      <a:pt x="141754" y="232583"/>
                    </a:moveTo>
                    <a:lnTo>
                      <a:pt x="161961" y="232583"/>
                    </a:lnTo>
                    <a:cubicBezTo>
                      <a:pt x="168104" y="232583"/>
                      <a:pt x="172110" y="236584"/>
                      <a:pt x="172110" y="242719"/>
                    </a:cubicBezTo>
                    <a:cubicBezTo>
                      <a:pt x="172110" y="248764"/>
                      <a:pt x="168104" y="252765"/>
                      <a:pt x="161961" y="252765"/>
                    </a:cubicBezTo>
                    <a:lnTo>
                      <a:pt x="141754" y="252765"/>
                    </a:lnTo>
                    <a:cubicBezTo>
                      <a:pt x="135700" y="252765"/>
                      <a:pt x="131605" y="248764"/>
                      <a:pt x="131605" y="242719"/>
                    </a:cubicBezTo>
                    <a:cubicBezTo>
                      <a:pt x="131605" y="236584"/>
                      <a:pt x="135700" y="232583"/>
                      <a:pt x="141754" y="232583"/>
                    </a:cubicBezTo>
                    <a:close/>
                    <a:moveTo>
                      <a:pt x="141758" y="192149"/>
                    </a:moveTo>
                    <a:lnTo>
                      <a:pt x="182279" y="192149"/>
                    </a:lnTo>
                    <a:cubicBezTo>
                      <a:pt x="188335" y="192149"/>
                      <a:pt x="192432" y="196150"/>
                      <a:pt x="192432" y="202196"/>
                    </a:cubicBezTo>
                    <a:cubicBezTo>
                      <a:pt x="192432" y="208330"/>
                      <a:pt x="188335" y="212331"/>
                      <a:pt x="182279" y="212331"/>
                    </a:cubicBezTo>
                    <a:lnTo>
                      <a:pt x="141758" y="212331"/>
                    </a:lnTo>
                    <a:cubicBezTo>
                      <a:pt x="135702" y="212331"/>
                      <a:pt x="131605" y="208330"/>
                      <a:pt x="131605" y="202196"/>
                    </a:cubicBezTo>
                    <a:cubicBezTo>
                      <a:pt x="131605" y="196150"/>
                      <a:pt x="135702" y="192149"/>
                      <a:pt x="141758" y="192149"/>
                    </a:cubicBezTo>
                    <a:close/>
                    <a:moveTo>
                      <a:pt x="141754" y="151716"/>
                    </a:moveTo>
                    <a:lnTo>
                      <a:pt x="161961" y="151716"/>
                    </a:lnTo>
                    <a:cubicBezTo>
                      <a:pt x="168104" y="151716"/>
                      <a:pt x="172110" y="155717"/>
                      <a:pt x="172110" y="161763"/>
                    </a:cubicBezTo>
                    <a:cubicBezTo>
                      <a:pt x="172110" y="167897"/>
                      <a:pt x="168104" y="171898"/>
                      <a:pt x="161961" y="171898"/>
                    </a:cubicBezTo>
                    <a:lnTo>
                      <a:pt x="141754" y="171898"/>
                    </a:lnTo>
                    <a:cubicBezTo>
                      <a:pt x="135700" y="171898"/>
                      <a:pt x="131605" y="167897"/>
                      <a:pt x="131605" y="161763"/>
                    </a:cubicBezTo>
                    <a:cubicBezTo>
                      <a:pt x="131605" y="155717"/>
                      <a:pt x="135700" y="151716"/>
                      <a:pt x="141754" y="151716"/>
                    </a:cubicBezTo>
                    <a:close/>
                    <a:moveTo>
                      <a:pt x="141758" y="111211"/>
                    </a:moveTo>
                    <a:lnTo>
                      <a:pt x="182279" y="111211"/>
                    </a:lnTo>
                    <a:cubicBezTo>
                      <a:pt x="188335" y="111211"/>
                      <a:pt x="192432" y="115297"/>
                      <a:pt x="192432" y="121337"/>
                    </a:cubicBezTo>
                    <a:cubicBezTo>
                      <a:pt x="192432" y="127377"/>
                      <a:pt x="188335" y="131463"/>
                      <a:pt x="182279" y="131463"/>
                    </a:cubicBezTo>
                    <a:lnTo>
                      <a:pt x="141758" y="131463"/>
                    </a:lnTo>
                    <a:cubicBezTo>
                      <a:pt x="135702" y="131463"/>
                      <a:pt x="131605" y="127377"/>
                      <a:pt x="131605" y="121337"/>
                    </a:cubicBezTo>
                    <a:cubicBezTo>
                      <a:pt x="131605" y="115297"/>
                      <a:pt x="135702" y="111211"/>
                      <a:pt x="141758" y="111211"/>
                    </a:cubicBezTo>
                    <a:close/>
                    <a:moveTo>
                      <a:pt x="425367" y="101191"/>
                    </a:moveTo>
                    <a:lnTo>
                      <a:pt x="496228" y="101191"/>
                    </a:lnTo>
                    <a:cubicBezTo>
                      <a:pt x="502282" y="101191"/>
                      <a:pt x="506377" y="105189"/>
                      <a:pt x="506377" y="111231"/>
                    </a:cubicBezTo>
                    <a:lnTo>
                      <a:pt x="506377" y="182042"/>
                    </a:lnTo>
                    <a:cubicBezTo>
                      <a:pt x="506377" y="188084"/>
                      <a:pt x="502282" y="192171"/>
                      <a:pt x="496228" y="192171"/>
                    </a:cubicBezTo>
                    <a:cubicBezTo>
                      <a:pt x="490175" y="192171"/>
                      <a:pt x="486080" y="188084"/>
                      <a:pt x="486080" y="182042"/>
                    </a:cubicBezTo>
                    <a:lnTo>
                      <a:pt x="486080" y="135575"/>
                    </a:lnTo>
                    <a:lnTo>
                      <a:pt x="402043" y="219447"/>
                    </a:lnTo>
                    <a:cubicBezTo>
                      <a:pt x="399996" y="221491"/>
                      <a:pt x="397948" y="222468"/>
                      <a:pt x="394921" y="222468"/>
                    </a:cubicBezTo>
                    <a:cubicBezTo>
                      <a:pt x="391895" y="222468"/>
                      <a:pt x="389847" y="221491"/>
                      <a:pt x="387889" y="219447"/>
                    </a:cubicBezTo>
                    <a:lnTo>
                      <a:pt x="344268" y="176001"/>
                    </a:lnTo>
                    <a:lnTo>
                      <a:pt x="270380" y="249744"/>
                    </a:lnTo>
                    <a:cubicBezTo>
                      <a:pt x="268332" y="251788"/>
                      <a:pt x="266285" y="252765"/>
                      <a:pt x="263258" y="252765"/>
                    </a:cubicBezTo>
                    <a:cubicBezTo>
                      <a:pt x="260231" y="252765"/>
                      <a:pt x="258184" y="251788"/>
                      <a:pt x="256225" y="249744"/>
                    </a:cubicBezTo>
                    <a:cubicBezTo>
                      <a:pt x="252130" y="245746"/>
                      <a:pt x="252130" y="239616"/>
                      <a:pt x="256225" y="235617"/>
                    </a:cubicBezTo>
                    <a:lnTo>
                      <a:pt x="337235" y="154766"/>
                    </a:lnTo>
                    <a:cubicBezTo>
                      <a:pt x="337769" y="154233"/>
                      <a:pt x="338303" y="153789"/>
                      <a:pt x="338837" y="153433"/>
                    </a:cubicBezTo>
                    <a:cubicBezTo>
                      <a:pt x="339372" y="152989"/>
                      <a:pt x="339995" y="152723"/>
                      <a:pt x="340618" y="152456"/>
                    </a:cubicBezTo>
                    <a:cubicBezTo>
                      <a:pt x="340885" y="152367"/>
                      <a:pt x="341152" y="152190"/>
                      <a:pt x="341508" y="152101"/>
                    </a:cubicBezTo>
                    <a:cubicBezTo>
                      <a:pt x="342131" y="151923"/>
                      <a:pt x="342754" y="151834"/>
                      <a:pt x="343378" y="151745"/>
                    </a:cubicBezTo>
                    <a:cubicBezTo>
                      <a:pt x="343645" y="151745"/>
                      <a:pt x="344001" y="151745"/>
                      <a:pt x="344268" y="151745"/>
                    </a:cubicBezTo>
                    <a:cubicBezTo>
                      <a:pt x="344980" y="151745"/>
                      <a:pt x="345603" y="151745"/>
                      <a:pt x="346226" y="151923"/>
                    </a:cubicBezTo>
                    <a:cubicBezTo>
                      <a:pt x="348096" y="152278"/>
                      <a:pt x="349876" y="153256"/>
                      <a:pt x="351390" y="154766"/>
                    </a:cubicBezTo>
                    <a:lnTo>
                      <a:pt x="394921" y="198213"/>
                    </a:lnTo>
                    <a:lnTo>
                      <a:pt x="471925" y="121359"/>
                    </a:lnTo>
                    <a:lnTo>
                      <a:pt x="425367" y="121359"/>
                    </a:lnTo>
                    <a:cubicBezTo>
                      <a:pt x="419224" y="121359"/>
                      <a:pt x="415218" y="117361"/>
                      <a:pt x="415218" y="111231"/>
                    </a:cubicBezTo>
                    <a:cubicBezTo>
                      <a:pt x="415218" y="105189"/>
                      <a:pt x="419224" y="101191"/>
                      <a:pt x="425367" y="101191"/>
                    </a:cubicBezTo>
                    <a:close/>
                    <a:moveTo>
                      <a:pt x="101297" y="91029"/>
                    </a:moveTo>
                    <a:cubicBezTo>
                      <a:pt x="107337" y="91029"/>
                      <a:pt x="111423" y="95028"/>
                      <a:pt x="111423" y="101159"/>
                    </a:cubicBezTo>
                    <a:lnTo>
                      <a:pt x="111423" y="262887"/>
                    </a:lnTo>
                    <a:cubicBezTo>
                      <a:pt x="111423" y="268929"/>
                      <a:pt x="107337" y="273017"/>
                      <a:pt x="101297" y="273017"/>
                    </a:cubicBezTo>
                    <a:cubicBezTo>
                      <a:pt x="95257" y="273017"/>
                      <a:pt x="91171" y="268929"/>
                      <a:pt x="91171" y="262887"/>
                    </a:cubicBezTo>
                    <a:lnTo>
                      <a:pt x="91171" y="101159"/>
                    </a:lnTo>
                    <a:cubicBezTo>
                      <a:pt x="91171" y="95028"/>
                      <a:pt x="95257" y="91029"/>
                      <a:pt x="101297" y="91029"/>
                    </a:cubicBezTo>
                    <a:close/>
                    <a:moveTo>
                      <a:pt x="70848" y="20177"/>
                    </a:moveTo>
                    <a:cubicBezTo>
                      <a:pt x="64796" y="20177"/>
                      <a:pt x="60791" y="24265"/>
                      <a:pt x="60791" y="30309"/>
                    </a:cubicBezTo>
                    <a:lnTo>
                      <a:pt x="60791" y="343802"/>
                    </a:lnTo>
                    <a:lnTo>
                      <a:pt x="222780" y="343802"/>
                    </a:lnTo>
                    <a:cubicBezTo>
                      <a:pt x="228833" y="343802"/>
                      <a:pt x="232927" y="347890"/>
                      <a:pt x="232927" y="353935"/>
                    </a:cubicBezTo>
                    <a:lnTo>
                      <a:pt x="232927" y="364067"/>
                    </a:lnTo>
                    <a:lnTo>
                      <a:pt x="374712" y="364067"/>
                    </a:lnTo>
                    <a:lnTo>
                      <a:pt x="374712" y="353935"/>
                    </a:lnTo>
                    <a:cubicBezTo>
                      <a:pt x="374712" y="347890"/>
                      <a:pt x="378717" y="343802"/>
                      <a:pt x="384859" y="343802"/>
                    </a:cubicBezTo>
                    <a:lnTo>
                      <a:pt x="546848" y="343802"/>
                    </a:lnTo>
                    <a:lnTo>
                      <a:pt x="546848" y="30309"/>
                    </a:lnTo>
                    <a:cubicBezTo>
                      <a:pt x="546848" y="24265"/>
                      <a:pt x="542754" y="20177"/>
                      <a:pt x="536702" y="20177"/>
                    </a:cubicBezTo>
                    <a:close/>
                    <a:moveTo>
                      <a:pt x="70848" y="0"/>
                    </a:moveTo>
                    <a:lnTo>
                      <a:pt x="536702" y="0"/>
                    </a:lnTo>
                    <a:cubicBezTo>
                      <a:pt x="553969" y="0"/>
                      <a:pt x="567142" y="13155"/>
                      <a:pt x="567142" y="30309"/>
                    </a:cubicBezTo>
                    <a:lnTo>
                      <a:pt x="567142" y="343802"/>
                    </a:lnTo>
                    <a:lnTo>
                      <a:pt x="597492" y="343802"/>
                    </a:lnTo>
                    <a:cubicBezTo>
                      <a:pt x="603545" y="343802"/>
                      <a:pt x="607639" y="347890"/>
                      <a:pt x="607639" y="353935"/>
                    </a:cubicBezTo>
                    <a:lnTo>
                      <a:pt x="607639" y="384244"/>
                    </a:lnTo>
                    <a:cubicBezTo>
                      <a:pt x="607639" y="401487"/>
                      <a:pt x="594466" y="414642"/>
                      <a:pt x="577199" y="414642"/>
                    </a:cubicBezTo>
                    <a:lnTo>
                      <a:pt x="30351" y="414642"/>
                    </a:lnTo>
                    <a:cubicBezTo>
                      <a:pt x="13173" y="414642"/>
                      <a:pt x="0" y="401487"/>
                      <a:pt x="0" y="384244"/>
                    </a:cubicBezTo>
                    <a:lnTo>
                      <a:pt x="0" y="353935"/>
                    </a:lnTo>
                    <a:cubicBezTo>
                      <a:pt x="0" y="347890"/>
                      <a:pt x="4094" y="343802"/>
                      <a:pt x="10147" y="343802"/>
                    </a:cubicBezTo>
                    <a:lnTo>
                      <a:pt x="40497" y="343802"/>
                    </a:lnTo>
                    <a:lnTo>
                      <a:pt x="40497" y="30309"/>
                    </a:lnTo>
                    <a:cubicBezTo>
                      <a:pt x="40497" y="13155"/>
                      <a:pt x="53670" y="0"/>
                      <a:pt x="70848" y="0"/>
                    </a:cubicBezTo>
                    <a:close/>
                  </a:path>
                </a:pathLst>
              </a:custGeom>
              <a:solidFill>
                <a:schemeClr val="bg1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7" name="îşľïḓê"/>
              <p:cNvSpPr txBox="1"/>
              <p:nvPr/>
            </p:nvSpPr>
            <p:spPr>
              <a:xfrm>
                <a:off x="6454890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17" name="íṩḷíḋê"/>
            <p:cNvGrpSpPr/>
            <p:nvPr/>
          </p:nvGrpSpPr>
          <p:grpSpPr>
            <a:xfrm>
              <a:off x="3004924" y="1107080"/>
              <a:ext cx="914400" cy="1410639"/>
              <a:chOff x="7832288" y="1107080"/>
              <a:chExt cx="914400" cy="1410639"/>
            </a:xfrm>
          </p:grpSpPr>
          <p:sp>
            <p:nvSpPr>
              <p:cNvPr id="22" name="íṧļïdê"/>
              <p:cNvSpPr/>
              <p:nvPr/>
            </p:nvSpPr>
            <p:spPr bwMode="auto">
              <a:xfrm>
                <a:off x="7845168" y="1628800"/>
                <a:ext cx="888644" cy="888919"/>
              </a:xfrm>
              <a:prstGeom prst="ellipse">
                <a:avLst/>
              </a:prstGeom>
              <a:noFill/>
              <a:ln w="28575">
                <a:solidFill>
                  <a:srgbClr val="282758"/>
                </a:solidFill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3" name="iṥlîḋé"/>
              <p:cNvSpPr/>
              <p:nvPr/>
            </p:nvSpPr>
            <p:spPr bwMode="auto">
              <a:xfrm>
                <a:off x="8032773" y="1820291"/>
                <a:ext cx="513431" cy="505938"/>
              </a:xfrm>
              <a:custGeom>
                <a:avLst/>
                <a:gdLst>
                  <a:gd name="connsiteX0" fmla="*/ 348690 w 604363"/>
                  <a:gd name="connsiteY0" fmla="*/ 224116 h 595544"/>
                  <a:gd name="connsiteX1" fmla="*/ 348690 w 604363"/>
                  <a:gd name="connsiteY1" fmla="*/ 513309 h 595544"/>
                  <a:gd name="connsiteX2" fmla="*/ 409242 w 604363"/>
                  <a:gd name="connsiteY2" fmla="*/ 513309 h 595544"/>
                  <a:gd name="connsiteX3" fmla="*/ 409242 w 604363"/>
                  <a:gd name="connsiteY3" fmla="*/ 224116 h 595544"/>
                  <a:gd name="connsiteX4" fmla="*/ 194986 w 604363"/>
                  <a:gd name="connsiteY4" fmla="*/ 224116 h 595544"/>
                  <a:gd name="connsiteX5" fmla="*/ 194986 w 604363"/>
                  <a:gd name="connsiteY5" fmla="*/ 513309 h 595544"/>
                  <a:gd name="connsiteX6" fmla="*/ 255494 w 604363"/>
                  <a:gd name="connsiteY6" fmla="*/ 513309 h 595544"/>
                  <a:gd name="connsiteX7" fmla="*/ 255494 w 604363"/>
                  <a:gd name="connsiteY7" fmla="*/ 224116 h 595544"/>
                  <a:gd name="connsiteX8" fmla="*/ 340148 w 604363"/>
                  <a:gd name="connsiteY8" fmla="*/ 206870 h 595544"/>
                  <a:gd name="connsiteX9" fmla="*/ 417784 w 604363"/>
                  <a:gd name="connsiteY9" fmla="*/ 206870 h 595544"/>
                  <a:gd name="connsiteX10" fmla="*/ 426326 w 604363"/>
                  <a:gd name="connsiteY10" fmla="*/ 215588 h 595544"/>
                  <a:gd name="connsiteX11" fmla="*/ 426326 w 604363"/>
                  <a:gd name="connsiteY11" fmla="*/ 521837 h 595544"/>
                  <a:gd name="connsiteX12" fmla="*/ 417784 w 604363"/>
                  <a:gd name="connsiteY12" fmla="*/ 530554 h 595544"/>
                  <a:gd name="connsiteX13" fmla="*/ 340148 w 604363"/>
                  <a:gd name="connsiteY13" fmla="*/ 530554 h 595544"/>
                  <a:gd name="connsiteX14" fmla="*/ 331416 w 604363"/>
                  <a:gd name="connsiteY14" fmla="*/ 521837 h 595544"/>
                  <a:gd name="connsiteX15" fmla="*/ 331416 w 604363"/>
                  <a:gd name="connsiteY15" fmla="*/ 215588 h 595544"/>
                  <a:gd name="connsiteX16" fmla="*/ 340148 w 604363"/>
                  <a:gd name="connsiteY16" fmla="*/ 206870 h 595544"/>
                  <a:gd name="connsiteX17" fmla="*/ 186450 w 604363"/>
                  <a:gd name="connsiteY17" fmla="*/ 206870 h 595544"/>
                  <a:gd name="connsiteX18" fmla="*/ 264029 w 604363"/>
                  <a:gd name="connsiteY18" fmla="*/ 206870 h 595544"/>
                  <a:gd name="connsiteX19" fmla="*/ 272565 w 604363"/>
                  <a:gd name="connsiteY19" fmla="*/ 215588 h 595544"/>
                  <a:gd name="connsiteX20" fmla="*/ 272565 w 604363"/>
                  <a:gd name="connsiteY20" fmla="*/ 521837 h 595544"/>
                  <a:gd name="connsiteX21" fmla="*/ 264029 w 604363"/>
                  <a:gd name="connsiteY21" fmla="*/ 530554 h 595544"/>
                  <a:gd name="connsiteX22" fmla="*/ 186450 w 604363"/>
                  <a:gd name="connsiteY22" fmla="*/ 530554 h 595544"/>
                  <a:gd name="connsiteX23" fmla="*/ 177725 w 604363"/>
                  <a:gd name="connsiteY23" fmla="*/ 521837 h 595544"/>
                  <a:gd name="connsiteX24" fmla="*/ 177725 w 604363"/>
                  <a:gd name="connsiteY24" fmla="*/ 215588 h 595544"/>
                  <a:gd name="connsiteX25" fmla="*/ 186450 w 604363"/>
                  <a:gd name="connsiteY25" fmla="*/ 206870 h 595544"/>
                  <a:gd name="connsiteX26" fmla="*/ 303902 w 604363"/>
                  <a:gd name="connsiteY26" fmla="*/ 19189 h 595544"/>
                  <a:gd name="connsiteX27" fmla="*/ 35897 w 604363"/>
                  <a:gd name="connsiteY27" fmla="*/ 206822 h 595544"/>
                  <a:gd name="connsiteX28" fmla="*/ 110301 w 604363"/>
                  <a:gd name="connsiteY28" fmla="*/ 206822 h 595544"/>
                  <a:gd name="connsiteX29" fmla="*/ 118842 w 604363"/>
                  <a:gd name="connsiteY29" fmla="*/ 215540 h 595544"/>
                  <a:gd name="connsiteX30" fmla="*/ 118842 w 604363"/>
                  <a:gd name="connsiteY30" fmla="*/ 521818 h 595544"/>
                  <a:gd name="connsiteX31" fmla="*/ 110301 w 604363"/>
                  <a:gd name="connsiteY31" fmla="*/ 530536 h 595544"/>
                  <a:gd name="connsiteX32" fmla="*/ 47855 w 604363"/>
                  <a:gd name="connsiteY32" fmla="*/ 530536 h 595544"/>
                  <a:gd name="connsiteX33" fmla="*/ 47855 w 604363"/>
                  <a:gd name="connsiteY33" fmla="*/ 578487 h 595544"/>
                  <a:gd name="connsiteX34" fmla="*/ 556153 w 604363"/>
                  <a:gd name="connsiteY34" fmla="*/ 578487 h 595544"/>
                  <a:gd name="connsiteX35" fmla="*/ 556153 w 604363"/>
                  <a:gd name="connsiteY35" fmla="*/ 530536 h 595544"/>
                  <a:gd name="connsiteX36" fmla="*/ 493897 w 604363"/>
                  <a:gd name="connsiteY36" fmla="*/ 530536 h 595544"/>
                  <a:gd name="connsiteX37" fmla="*/ 485166 w 604363"/>
                  <a:gd name="connsiteY37" fmla="*/ 521818 h 595544"/>
                  <a:gd name="connsiteX38" fmla="*/ 485166 w 604363"/>
                  <a:gd name="connsiteY38" fmla="*/ 215540 h 595544"/>
                  <a:gd name="connsiteX39" fmla="*/ 493897 w 604363"/>
                  <a:gd name="connsiteY39" fmla="*/ 206822 h 595544"/>
                  <a:gd name="connsiteX40" fmla="*/ 568490 w 604363"/>
                  <a:gd name="connsiteY40" fmla="*/ 206822 h 595544"/>
                  <a:gd name="connsiteX41" fmla="*/ 298967 w 604363"/>
                  <a:gd name="connsiteY41" fmla="*/ 1563 h 595544"/>
                  <a:gd name="connsiteX42" fmla="*/ 309027 w 604363"/>
                  <a:gd name="connsiteY42" fmla="*/ 1563 h 595544"/>
                  <a:gd name="connsiteX43" fmla="*/ 599428 w 604363"/>
                  <a:gd name="connsiteY43" fmla="*/ 207769 h 595544"/>
                  <a:gd name="connsiteX44" fmla="*/ 604363 w 604363"/>
                  <a:gd name="connsiteY44" fmla="*/ 215540 h 595544"/>
                  <a:gd name="connsiteX45" fmla="*/ 595632 w 604363"/>
                  <a:gd name="connsiteY45" fmla="*/ 224069 h 595544"/>
                  <a:gd name="connsiteX46" fmla="*/ 502438 w 604363"/>
                  <a:gd name="connsiteY46" fmla="*/ 224069 h 595544"/>
                  <a:gd name="connsiteX47" fmla="*/ 502438 w 604363"/>
                  <a:gd name="connsiteY47" fmla="*/ 513289 h 595544"/>
                  <a:gd name="connsiteX48" fmla="*/ 564884 w 604363"/>
                  <a:gd name="connsiteY48" fmla="*/ 513289 h 595544"/>
                  <a:gd name="connsiteX49" fmla="*/ 573425 w 604363"/>
                  <a:gd name="connsiteY49" fmla="*/ 521818 h 595544"/>
                  <a:gd name="connsiteX50" fmla="*/ 573425 w 604363"/>
                  <a:gd name="connsiteY50" fmla="*/ 587015 h 595544"/>
                  <a:gd name="connsiteX51" fmla="*/ 564884 w 604363"/>
                  <a:gd name="connsiteY51" fmla="*/ 595544 h 595544"/>
                  <a:gd name="connsiteX52" fmla="*/ 39314 w 604363"/>
                  <a:gd name="connsiteY52" fmla="*/ 595544 h 595544"/>
                  <a:gd name="connsiteX53" fmla="*/ 30773 w 604363"/>
                  <a:gd name="connsiteY53" fmla="*/ 587015 h 595544"/>
                  <a:gd name="connsiteX54" fmla="*/ 30773 w 604363"/>
                  <a:gd name="connsiteY54" fmla="*/ 521818 h 595544"/>
                  <a:gd name="connsiteX55" fmla="*/ 39314 w 604363"/>
                  <a:gd name="connsiteY55" fmla="*/ 513289 h 595544"/>
                  <a:gd name="connsiteX56" fmla="*/ 101760 w 604363"/>
                  <a:gd name="connsiteY56" fmla="*/ 513289 h 595544"/>
                  <a:gd name="connsiteX57" fmla="*/ 101760 w 604363"/>
                  <a:gd name="connsiteY57" fmla="*/ 224069 h 595544"/>
                  <a:gd name="connsiteX58" fmla="*/ 8565 w 604363"/>
                  <a:gd name="connsiteY58" fmla="*/ 224069 h 595544"/>
                  <a:gd name="connsiteX59" fmla="*/ 404 w 604363"/>
                  <a:gd name="connsiteY59" fmla="*/ 218004 h 595544"/>
                  <a:gd name="connsiteX60" fmla="*/ 3631 w 604363"/>
                  <a:gd name="connsiteY60" fmla="*/ 208338 h 59554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</a:cxnLst>
                <a:rect l="l" t="t" r="r" b="b"/>
                <a:pathLst>
                  <a:path w="604363" h="595544">
                    <a:moveTo>
                      <a:pt x="348690" y="224116"/>
                    </a:moveTo>
                    <a:lnTo>
                      <a:pt x="348690" y="513309"/>
                    </a:lnTo>
                    <a:lnTo>
                      <a:pt x="409242" y="513309"/>
                    </a:lnTo>
                    <a:lnTo>
                      <a:pt x="409242" y="224116"/>
                    </a:lnTo>
                    <a:close/>
                    <a:moveTo>
                      <a:pt x="194986" y="224116"/>
                    </a:moveTo>
                    <a:lnTo>
                      <a:pt x="194986" y="513309"/>
                    </a:lnTo>
                    <a:lnTo>
                      <a:pt x="255494" y="513309"/>
                    </a:lnTo>
                    <a:lnTo>
                      <a:pt x="255494" y="224116"/>
                    </a:lnTo>
                    <a:close/>
                    <a:moveTo>
                      <a:pt x="340148" y="206870"/>
                    </a:moveTo>
                    <a:lnTo>
                      <a:pt x="417784" y="206870"/>
                    </a:lnTo>
                    <a:cubicBezTo>
                      <a:pt x="422530" y="206870"/>
                      <a:pt x="426326" y="210850"/>
                      <a:pt x="426326" y="215588"/>
                    </a:cubicBezTo>
                    <a:lnTo>
                      <a:pt x="426326" y="521837"/>
                    </a:lnTo>
                    <a:cubicBezTo>
                      <a:pt x="426326" y="526574"/>
                      <a:pt x="422530" y="530554"/>
                      <a:pt x="417784" y="530554"/>
                    </a:cubicBezTo>
                    <a:lnTo>
                      <a:pt x="340148" y="530554"/>
                    </a:lnTo>
                    <a:cubicBezTo>
                      <a:pt x="335402" y="530554"/>
                      <a:pt x="331416" y="526574"/>
                      <a:pt x="331416" y="521837"/>
                    </a:cubicBezTo>
                    <a:lnTo>
                      <a:pt x="331416" y="215588"/>
                    </a:lnTo>
                    <a:cubicBezTo>
                      <a:pt x="331416" y="210850"/>
                      <a:pt x="335402" y="206870"/>
                      <a:pt x="340148" y="206870"/>
                    </a:cubicBezTo>
                    <a:close/>
                    <a:moveTo>
                      <a:pt x="186450" y="206870"/>
                    </a:moveTo>
                    <a:lnTo>
                      <a:pt x="264029" y="206870"/>
                    </a:lnTo>
                    <a:cubicBezTo>
                      <a:pt x="268771" y="206870"/>
                      <a:pt x="272565" y="210850"/>
                      <a:pt x="272565" y="215588"/>
                    </a:cubicBezTo>
                    <a:lnTo>
                      <a:pt x="272565" y="521837"/>
                    </a:lnTo>
                    <a:cubicBezTo>
                      <a:pt x="272565" y="526574"/>
                      <a:pt x="268771" y="530554"/>
                      <a:pt x="264029" y="530554"/>
                    </a:cubicBezTo>
                    <a:lnTo>
                      <a:pt x="186450" y="530554"/>
                    </a:lnTo>
                    <a:cubicBezTo>
                      <a:pt x="181708" y="530554"/>
                      <a:pt x="177725" y="526574"/>
                      <a:pt x="177725" y="521837"/>
                    </a:cubicBezTo>
                    <a:lnTo>
                      <a:pt x="177725" y="215588"/>
                    </a:lnTo>
                    <a:cubicBezTo>
                      <a:pt x="177725" y="210850"/>
                      <a:pt x="181708" y="206870"/>
                      <a:pt x="186450" y="206870"/>
                    </a:cubicBezTo>
                    <a:close/>
                    <a:moveTo>
                      <a:pt x="303902" y="19189"/>
                    </a:moveTo>
                    <a:lnTo>
                      <a:pt x="35897" y="206822"/>
                    </a:lnTo>
                    <a:lnTo>
                      <a:pt x="110301" y="206822"/>
                    </a:lnTo>
                    <a:cubicBezTo>
                      <a:pt x="115046" y="206822"/>
                      <a:pt x="118842" y="210802"/>
                      <a:pt x="118842" y="215540"/>
                    </a:cubicBezTo>
                    <a:lnTo>
                      <a:pt x="118842" y="521818"/>
                    </a:lnTo>
                    <a:cubicBezTo>
                      <a:pt x="118842" y="526556"/>
                      <a:pt x="115046" y="530536"/>
                      <a:pt x="110301" y="530536"/>
                    </a:cubicBezTo>
                    <a:lnTo>
                      <a:pt x="47855" y="530536"/>
                    </a:lnTo>
                    <a:lnTo>
                      <a:pt x="47855" y="578487"/>
                    </a:lnTo>
                    <a:lnTo>
                      <a:pt x="556153" y="578487"/>
                    </a:lnTo>
                    <a:lnTo>
                      <a:pt x="556153" y="530536"/>
                    </a:lnTo>
                    <a:lnTo>
                      <a:pt x="493897" y="530536"/>
                    </a:lnTo>
                    <a:cubicBezTo>
                      <a:pt x="489151" y="530536"/>
                      <a:pt x="485166" y="526556"/>
                      <a:pt x="485166" y="521818"/>
                    </a:cubicBezTo>
                    <a:lnTo>
                      <a:pt x="485166" y="215540"/>
                    </a:lnTo>
                    <a:cubicBezTo>
                      <a:pt x="485166" y="210802"/>
                      <a:pt x="489151" y="206822"/>
                      <a:pt x="493897" y="206822"/>
                    </a:cubicBezTo>
                    <a:lnTo>
                      <a:pt x="568490" y="206822"/>
                    </a:lnTo>
                    <a:close/>
                    <a:moveTo>
                      <a:pt x="298967" y="1563"/>
                    </a:moveTo>
                    <a:cubicBezTo>
                      <a:pt x="302004" y="-522"/>
                      <a:pt x="305990" y="-522"/>
                      <a:pt x="309027" y="1563"/>
                    </a:cubicBezTo>
                    <a:lnTo>
                      <a:pt x="599428" y="207769"/>
                    </a:lnTo>
                    <a:cubicBezTo>
                      <a:pt x="602275" y="208907"/>
                      <a:pt x="604363" y="211939"/>
                      <a:pt x="604363" y="215540"/>
                    </a:cubicBezTo>
                    <a:cubicBezTo>
                      <a:pt x="604363" y="220278"/>
                      <a:pt x="600567" y="224069"/>
                      <a:pt x="595632" y="224069"/>
                    </a:cubicBezTo>
                    <a:lnTo>
                      <a:pt x="502438" y="224069"/>
                    </a:lnTo>
                    <a:lnTo>
                      <a:pt x="502438" y="513289"/>
                    </a:lnTo>
                    <a:lnTo>
                      <a:pt x="564884" y="513289"/>
                    </a:lnTo>
                    <a:cubicBezTo>
                      <a:pt x="569629" y="513289"/>
                      <a:pt x="573425" y="517079"/>
                      <a:pt x="573425" y="521818"/>
                    </a:cubicBezTo>
                    <a:lnTo>
                      <a:pt x="573425" y="587015"/>
                    </a:lnTo>
                    <a:cubicBezTo>
                      <a:pt x="573425" y="591754"/>
                      <a:pt x="569629" y="595544"/>
                      <a:pt x="564884" y="595544"/>
                    </a:cubicBezTo>
                    <a:lnTo>
                      <a:pt x="39314" y="595544"/>
                    </a:lnTo>
                    <a:cubicBezTo>
                      <a:pt x="34569" y="595544"/>
                      <a:pt x="30773" y="591754"/>
                      <a:pt x="30773" y="587015"/>
                    </a:cubicBezTo>
                    <a:lnTo>
                      <a:pt x="30773" y="521818"/>
                    </a:lnTo>
                    <a:cubicBezTo>
                      <a:pt x="30773" y="517079"/>
                      <a:pt x="34569" y="513289"/>
                      <a:pt x="39314" y="513289"/>
                    </a:cubicBezTo>
                    <a:lnTo>
                      <a:pt x="101760" y="513289"/>
                    </a:lnTo>
                    <a:lnTo>
                      <a:pt x="101760" y="224069"/>
                    </a:lnTo>
                    <a:lnTo>
                      <a:pt x="8565" y="224069"/>
                    </a:lnTo>
                    <a:cubicBezTo>
                      <a:pt x="4769" y="224069"/>
                      <a:pt x="1543" y="221605"/>
                      <a:pt x="404" y="218004"/>
                    </a:cubicBezTo>
                    <a:cubicBezTo>
                      <a:pt x="-735" y="214403"/>
                      <a:pt x="594" y="210612"/>
                      <a:pt x="3631" y="208338"/>
                    </a:cubicBezTo>
                    <a:close/>
                  </a:path>
                </a:pathLst>
              </a:custGeom>
              <a:solidFill>
                <a:srgbClr val="282758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4" name="iśḷiďe"/>
              <p:cNvSpPr txBox="1"/>
              <p:nvPr/>
            </p:nvSpPr>
            <p:spPr>
              <a:xfrm>
                <a:off x="7832288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18" name="îṡļïďè"/>
            <p:cNvGrpSpPr/>
            <p:nvPr/>
          </p:nvGrpSpPr>
          <p:grpSpPr>
            <a:xfrm>
              <a:off x="9685125" y="1035156"/>
              <a:ext cx="914400" cy="1410639"/>
              <a:chOff x="8985987" y="1107080"/>
              <a:chExt cx="914400" cy="1410639"/>
            </a:xfrm>
          </p:grpSpPr>
          <p:sp>
            <p:nvSpPr>
              <p:cNvPr id="19" name="iślîḋé"/>
              <p:cNvSpPr/>
              <p:nvPr/>
            </p:nvSpPr>
            <p:spPr bwMode="auto">
              <a:xfrm>
                <a:off x="9000407" y="1628800"/>
                <a:ext cx="888644" cy="888919"/>
              </a:xfrm>
              <a:prstGeom prst="ellipse">
                <a:avLst/>
              </a:prstGeom>
              <a:solidFill>
                <a:srgbClr val="86CCCA"/>
              </a:solidFill>
              <a:ln w="2857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0" name="iṥļíḍê"/>
              <p:cNvSpPr>
                <a:spLocks noChangeAspect="1"/>
              </p:cNvSpPr>
              <p:nvPr/>
            </p:nvSpPr>
            <p:spPr bwMode="auto">
              <a:xfrm>
                <a:off x="9194067" y="1902214"/>
                <a:ext cx="501323" cy="342093"/>
              </a:xfrm>
              <a:custGeom>
                <a:avLst/>
                <a:gdLst>
                  <a:gd name="connsiteX0" fmla="*/ 20293 w 607639"/>
                  <a:gd name="connsiteY0" fmla="*/ 364062 h 414642"/>
                  <a:gd name="connsiteX1" fmla="*/ 20293 w 607639"/>
                  <a:gd name="connsiteY1" fmla="*/ 384241 h 414642"/>
                  <a:gd name="connsiteX2" fmla="*/ 30351 w 607639"/>
                  <a:gd name="connsiteY2" fmla="*/ 394374 h 414642"/>
                  <a:gd name="connsiteX3" fmla="*/ 577199 w 607639"/>
                  <a:gd name="connsiteY3" fmla="*/ 394374 h 414642"/>
                  <a:gd name="connsiteX4" fmla="*/ 587346 w 607639"/>
                  <a:gd name="connsiteY4" fmla="*/ 384241 h 414642"/>
                  <a:gd name="connsiteX5" fmla="*/ 587346 w 607639"/>
                  <a:gd name="connsiteY5" fmla="*/ 364062 h 414642"/>
                  <a:gd name="connsiteX6" fmla="*/ 394917 w 607639"/>
                  <a:gd name="connsiteY6" fmla="*/ 364062 h 414642"/>
                  <a:gd name="connsiteX7" fmla="*/ 394917 w 607639"/>
                  <a:gd name="connsiteY7" fmla="*/ 374196 h 414642"/>
                  <a:gd name="connsiteX8" fmla="*/ 384859 w 607639"/>
                  <a:gd name="connsiteY8" fmla="*/ 384241 h 414642"/>
                  <a:gd name="connsiteX9" fmla="*/ 222780 w 607639"/>
                  <a:gd name="connsiteY9" fmla="*/ 384241 h 414642"/>
                  <a:gd name="connsiteX10" fmla="*/ 212634 w 607639"/>
                  <a:gd name="connsiteY10" fmla="*/ 374196 h 414642"/>
                  <a:gd name="connsiteX11" fmla="*/ 212634 w 607639"/>
                  <a:gd name="connsiteY11" fmla="*/ 364062 h 414642"/>
                  <a:gd name="connsiteX12" fmla="*/ 10146 w 607639"/>
                  <a:gd name="connsiteY12" fmla="*/ 343794 h 414642"/>
                  <a:gd name="connsiteX13" fmla="*/ 40505 w 607639"/>
                  <a:gd name="connsiteY13" fmla="*/ 343794 h 414642"/>
                  <a:gd name="connsiteX14" fmla="*/ 40505 w 607639"/>
                  <a:gd name="connsiteY14" fmla="*/ 353920 h 414642"/>
                  <a:gd name="connsiteX15" fmla="*/ 50652 w 607639"/>
                  <a:gd name="connsiteY15" fmla="*/ 364052 h 414642"/>
                  <a:gd name="connsiteX16" fmla="*/ 212637 w 607639"/>
                  <a:gd name="connsiteY16" fmla="*/ 364052 h 414642"/>
                  <a:gd name="connsiteX17" fmla="*/ 212637 w 607639"/>
                  <a:gd name="connsiteY17" fmla="*/ 374185 h 414642"/>
                  <a:gd name="connsiteX18" fmla="*/ 222783 w 607639"/>
                  <a:gd name="connsiteY18" fmla="*/ 384228 h 414642"/>
                  <a:gd name="connsiteX19" fmla="*/ 384857 w 607639"/>
                  <a:gd name="connsiteY19" fmla="*/ 384228 h 414642"/>
                  <a:gd name="connsiteX20" fmla="*/ 394915 w 607639"/>
                  <a:gd name="connsiteY20" fmla="*/ 374185 h 414642"/>
                  <a:gd name="connsiteX21" fmla="*/ 394915 w 607639"/>
                  <a:gd name="connsiteY21" fmla="*/ 364052 h 414642"/>
                  <a:gd name="connsiteX22" fmla="*/ 556989 w 607639"/>
                  <a:gd name="connsiteY22" fmla="*/ 364052 h 414642"/>
                  <a:gd name="connsiteX23" fmla="*/ 567135 w 607639"/>
                  <a:gd name="connsiteY23" fmla="*/ 353920 h 414642"/>
                  <a:gd name="connsiteX24" fmla="*/ 567135 w 607639"/>
                  <a:gd name="connsiteY24" fmla="*/ 343794 h 414642"/>
                  <a:gd name="connsiteX25" fmla="*/ 597493 w 607639"/>
                  <a:gd name="connsiteY25" fmla="*/ 343794 h 414642"/>
                  <a:gd name="connsiteX26" fmla="*/ 607639 w 607639"/>
                  <a:gd name="connsiteY26" fmla="*/ 353928 h 414642"/>
                  <a:gd name="connsiteX27" fmla="*/ 607639 w 607639"/>
                  <a:gd name="connsiteY27" fmla="*/ 384241 h 414642"/>
                  <a:gd name="connsiteX28" fmla="*/ 577199 w 607639"/>
                  <a:gd name="connsiteY28" fmla="*/ 414642 h 414642"/>
                  <a:gd name="connsiteX29" fmla="*/ 30351 w 607639"/>
                  <a:gd name="connsiteY29" fmla="*/ 414642 h 414642"/>
                  <a:gd name="connsiteX30" fmla="*/ 0 w 607639"/>
                  <a:gd name="connsiteY30" fmla="*/ 384241 h 414642"/>
                  <a:gd name="connsiteX31" fmla="*/ 0 w 607639"/>
                  <a:gd name="connsiteY31" fmla="*/ 353928 h 414642"/>
                  <a:gd name="connsiteX32" fmla="*/ 10146 w 607639"/>
                  <a:gd name="connsiteY32" fmla="*/ 343794 h 414642"/>
                  <a:gd name="connsiteX33" fmla="*/ 354415 w 607639"/>
                  <a:gd name="connsiteY33" fmla="*/ 262926 h 414642"/>
                  <a:gd name="connsiteX34" fmla="*/ 364541 w 607639"/>
                  <a:gd name="connsiteY34" fmla="*/ 273063 h 414642"/>
                  <a:gd name="connsiteX35" fmla="*/ 364541 w 607639"/>
                  <a:gd name="connsiteY35" fmla="*/ 303384 h 414642"/>
                  <a:gd name="connsiteX36" fmla="*/ 354415 w 607639"/>
                  <a:gd name="connsiteY36" fmla="*/ 313521 h 414642"/>
                  <a:gd name="connsiteX37" fmla="*/ 344289 w 607639"/>
                  <a:gd name="connsiteY37" fmla="*/ 303384 h 414642"/>
                  <a:gd name="connsiteX38" fmla="*/ 344289 w 607639"/>
                  <a:gd name="connsiteY38" fmla="*/ 273063 h 414642"/>
                  <a:gd name="connsiteX39" fmla="*/ 354415 w 607639"/>
                  <a:gd name="connsiteY39" fmla="*/ 262926 h 414642"/>
                  <a:gd name="connsiteX40" fmla="*/ 274426 w 607639"/>
                  <a:gd name="connsiteY40" fmla="*/ 252429 h 414642"/>
                  <a:gd name="connsiteX41" fmla="*/ 274426 w 607639"/>
                  <a:gd name="connsiteY41" fmla="*/ 253836 h 414642"/>
                  <a:gd name="connsiteX42" fmla="*/ 268732 w 607639"/>
                  <a:gd name="connsiteY42" fmla="*/ 256281 h 414642"/>
                  <a:gd name="connsiteX43" fmla="*/ 435415 w 607639"/>
                  <a:gd name="connsiteY43" fmla="*/ 242745 h 414642"/>
                  <a:gd name="connsiteX44" fmla="*/ 445550 w 607639"/>
                  <a:gd name="connsiteY44" fmla="*/ 252793 h 414642"/>
                  <a:gd name="connsiteX45" fmla="*/ 445550 w 607639"/>
                  <a:gd name="connsiteY45" fmla="*/ 303386 h 414642"/>
                  <a:gd name="connsiteX46" fmla="*/ 435415 w 607639"/>
                  <a:gd name="connsiteY46" fmla="*/ 313522 h 414642"/>
                  <a:gd name="connsiteX47" fmla="*/ 425368 w 607639"/>
                  <a:gd name="connsiteY47" fmla="*/ 303386 h 414642"/>
                  <a:gd name="connsiteX48" fmla="*/ 425368 w 607639"/>
                  <a:gd name="connsiteY48" fmla="*/ 252793 h 414642"/>
                  <a:gd name="connsiteX49" fmla="*/ 435415 w 607639"/>
                  <a:gd name="connsiteY49" fmla="*/ 242745 h 414642"/>
                  <a:gd name="connsiteX50" fmla="*/ 394911 w 607639"/>
                  <a:gd name="connsiteY50" fmla="*/ 222493 h 414642"/>
                  <a:gd name="connsiteX51" fmla="*/ 405046 w 607639"/>
                  <a:gd name="connsiteY51" fmla="*/ 232627 h 414642"/>
                  <a:gd name="connsiteX52" fmla="*/ 405046 w 607639"/>
                  <a:gd name="connsiteY52" fmla="*/ 303388 h 414642"/>
                  <a:gd name="connsiteX53" fmla="*/ 394911 w 607639"/>
                  <a:gd name="connsiteY53" fmla="*/ 313522 h 414642"/>
                  <a:gd name="connsiteX54" fmla="*/ 384864 w 607639"/>
                  <a:gd name="connsiteY54" fmla="*/ 303388 h 414642"/>
                  <a:gd name="connsiteX55" fmla="*/ 384864 w 607639"/>
                  <a:gd name="connsiteY55" fmla="*/ 232627 h 414642"/>
                  <a:gd name="connsiteX56" fmla="*/ 394911 w 607639"/>
                  <a:gd name="connsiteY56" fmla="*/ 222493 h 414642"/>
                  <a:gd name="connsiteX57" fmla="*/ 516514 w 607639"/>
                  <a:gd name="connsiteY57" fmla="*/ 212331 h 414642"/>
                  <a:gd name="connsiteX58" fmla="*/ 526560 w 607639"/>
                  <a:gd name="connsiteY58" fmla="*/ 222468 h 414642"/>
                  <a:gd name="connsiteX59" fmla="*/ 526560 w 607639"/>
                  <a:gd name="connsiteY59" fmla="*/ 303385 h 414642"/>
                  <a:gd name="connsiteX60" fmla="*/ 516514 w 607639"/>
                  <a:gd name="connsiteY60" fmla="*/ 313522 h 414642"/>
                  <a:gd name="connsiteX61" fmla="*/ 506378 w 607639"/>
                  <a:gd name="connsiteY61" fmla="*/ 303385 h 414642"/>
                  <a:gd name="connsiteX62" fmla="*/ 506378 w 607639"/>
                  <a:gd name="connsiteY62" fmla="*/ 222468 h 414642"/>
                  <a:gd name="connsiteX63" fmla="*/ 516514 w 607639"/>
                  <a:gd name="connsiteY63" fmla="*/ 212331 h 414642"/>
                  <a:gd name="connsiteX64" fmla="*/ 311213 w 607639"/>
                  <a:gd name="connsiteY64" fmla="*/ 180188 h 414642"/>
                  <a:gd name="connsiteX65" fmla="*/ 304717 w 607639"/>
                  <a:gd name="connsiteY65" fmla="*/ 211903 h 414642"/>
                  <a:gd name="connsiteX66" fmla="*/ 279633 w 607639"/>
                  <a:gd name="connsiteY66" fmla="*/ 248906 h 414642"/>
                  <a:gd name="connsiteX67" fmla="*/ 274426 w 607639"/>
                  <a:gd name="connsiteY67" fmla="*/ 252429 h 414642"/>
                  <a:gd name="connsiteX68" fmla="*/ 274426 w 607639"/>
                  <a:gd name="connsiteY68" fmla="*/ 239622 h 414642"/>
                  <a:gd name="connsiteX69" fmla="*/ 266991 w 607639"/>
                  <a:gd name="connsiteY69" fmla="*/ 232204 h 414642"/>
                  <a:gd name="connsiteX70" fmla="*/ 286105 w 607639"/>
                  <a:gd name="connsiteY70" fmla="*/ 204050 h 414642"/>
                  <a:gd name="connsiteX71" fmla="*/ 290618 w 607639"/>
                  <a:gd name="connsiteY71" fmla="*/ 182059 h 414642"/>
                  <a:gd name="connsiteX72" fmla="*/ 303796 w 607639"/>
                  <a:gd name="connsiteY72" fmla="*/ 182059 h 414642"/>
                  <a:gd name="connsiteX73" fmla="*/ 185290 w 607639"/>
                  <a:gd name="connsiteY73" fmla="*/ 178985 h 414642"/>
                  <a:gd name="connsiteX74" fmla="*/ 192421 w 607639"/>
                  <a:gd name="connsiteY74" fmla="*/ 182059 h 414642"/>
                  <a:gd name="connsiteX75" fmla="*/ 216731 w 607639"/>
                  <a:gd name="connsiteY75" fmla="*/ 182059 h 414642"/>
                  <a:gd name="connsiteX76" fmla="*/ 266991 w 607639"/>
                  <a:gd name="connsiteY76" fmla="*/ 232204 h 414642"/>
                  <a:gd name="connsiteX77" fmla="*/ 265358 w 607639"/>
                  <a:gd name="connsiteY77" fmla="*/ 234609 h 414642"/>
                  <a:gd name="connsiteX78" fmla="*/ 250836 w 607639"/>
                  <a:gd name="connsiteY78" fmla="*/ 244426 h 414642"/>
                  <a:gd name="connsiteX79" fmla="*/ 185290 w 607639"/>
                  <a:gd name="connsiteY79" fmla="*/ 179031 h 414642"/>
                  <a:gd name="connsiteX80" fmla="*/ 476009 w 607639"/>
                  <a:gd name="connsiteY80" fmla="*/ 171897 h 414642"/>
                  <a:gd name="connsiteX81" fmla="*/ 486055 w 607639"/>
                  <a:gd name="connsiteY81" fmla="*/ 182032 h 414642"/>
                  <a:gd name="connsiteX82" fmla="*/ 486055 w 607639"/>
                  <a:gd name="connsiteY82" fmla="*/ 303387 h 414642"/>
                  <a:gd name="connsiteX83" fmla="*/ 476009 w 607639"/>
                  <a:gd name="connsiteY83" fmla="*/ 313522 h 414642"/>
                  <a:gd name="connsiteX84" fmla="*/ 465873 w 607639"/>
                  <a:gd name="connsiteY84" fmla="*/ 303387 h 414642"/>
                  <a:gd name="connsiteX85" fmla="*/ 465873 w 607639"/>
                  <a:gd name="connsiteY85" fmla="*/ 182032 h 414642"/>
                  <a:gd name="connsiteX86" fmla="*/ 476009 w 607639"/>
                  <a:gd name="connsiteY86" fmla="*/ 171897 h 414642"/>
                  <a:gd name="connsiteX87" fmla="*/ 313921 w 607639"/>
                  <a:gd name="connsiteY87" fmla="*/ 166965 h 414642"/>
                  <a:gd name="connsiteX88" fmla="*/ 314925 w 607639"/>
                  <a:gd name="connsiteY88" fmla="*/ 172904 h 414642"/>
                  <a:gd name="connsiteX89" fmla="*/ 311898 w 607639"/>
                  <a:gd name="connsiteY89" fmla="*/ 180015 h 414642"/>
                  <a:gd name="connsiteX90" fmla="*/ 311213 w 607639"/>
                  <a:gd name="connsiteY90" fmla="*/ 180188 h 414642"/>
                  <a:gd name="connsiteX91" fmla="*/ 313685 w 607639"/>
                  <a:gd name="connsiteY91" fmla="*/ 165567 h 414642"/>
                  <a:gd name="connsiteX92" fmla="*/ 313946 w 607639"/>
                  <a:gd name="connsiteY92" fmla="*/ 166842 h 414642"/>
                  <a:gd name="connsiteX93" fmla="*/ 313921 w 607639"/>
                  <a:gd name="connsiteY93" fmla="*/ 166965 h 414642"/>
                  <a:gd name="connsiteX94" fmla="*/ 286557 w 607639"/>
                  <a:gd name="connsiteY94" fmla="*/ 131875 h 414642"/>
                  <a:gd name="connsiteX95" fmla="*/ 293736 w 607639"/>
                  <a:gd name="connsiteY95" fmla="*/ 161794 h 414642"/>
                  <a:gd name="connsiteX96" fmla="*/ 292704 w 607639"/>
                  <a:gd name="connsiteY96" fmla="*/ 161794 h 414642"/>
                  <a:gd name="connsiteX97" fmla="*/ 285987 w 607639"/>
                  <a:gd name="connsiteY97" fmla="*/ 129499 h 414642"/>
                  <a:gd name="connsiteX98" fmla="*/ 286105 w 607639"/>
                  <a:gd name="connsiteY98" fmla="*/ 129672 h 414642"/>
                  <a:gd name="connsiteX99" fmla="*/ 286557 w 607639"/>
                  <a:gd name="connsiteY99" fmla="*/ 131875 h 414642"/>
                  <a:gd name="connsiteX100" fmla="*/ 304744 w 607639"/>
                  <a:gd name="connsiteY100" fmla="*/ 121927 h 414642"/>
                  <a:gd name="connsiteX101" fmla="*/ 306857 w 607639"/>
                  <a:gd name="connsiteY101" fmla="*/ 125153 h 414642"/>
                  <a:gd name="connsiteX102" fmla="*/ 313685 w 607639"/>
                  <a:gd name="connsiteY102" fmla="*/ 165567 h 414642"/>
                  <a:gd name="connsiteX103" fmla="*/ 303006 w 607639"/>
                  <a:gd name="connsiteY103" fmla="*/ 119273 h 414642"/>
                  <a:gd name="connsiteX104" fmla="*/ 304717 w 607639"/>
                  <a:gd name="connsiteY104" fmla="*/ 121796 h 414642"/>
                  <a:gd name="connsiteX105" fmla="*/ 304744 w 607639"/>
                  <a:gd name="connsiteY105" fmla="*/ 121927 h 414642"/>
                  <a:gd name="connsiteX106" fmla="*/ 266335 w 607639"/>
                  <a:gd name="connsiteY106" fmla="*/ 100547 h 414642"/>
                  <a:gd name="connsiteX107" fmla="*/ 285579 w 607639"/>
                  <a:gd name="connsiteY107" fmla="*/ 127797 h 414642"/>
                  <a:gd name="connsiteX108" fmla="*/ 285987 w 607639"/>
                  <a:gd name="connsiteY108" fmla="*/ 129499 h 414642"/>
                  <a:gd name="connsiteX109" fmla="*/ 263955 w 607639"/>
                  <a:gd name="connsiteY109" fmla="*/ 98160 h 414642"/>
                  <a:gd name="connsiteX110" fmla="*/ 265358 w 607639"/>
                  <a:gd name="connsiteY110" fmla="*/ 99109 h 414642"/>
                  <a:gd name="connsiteX111" fmla="*/ 266335 w 607639"/>
                  <a:gd name="connsiteY111" fmla="*/ 100547 h 414642"/>
                  <a:gd name="connsiteX112" fmla="*/ 265336 w 607639"/>
                  <a:gd name="connsiteY112" fmla="*/ 99133 h 414642"/>
                  <a:gd name="connsiteX113" fmla="*/ 518470 w 607639"/>
                  <a:gd name="connsiteY113" fmla="*/ 91029 h 414642"/>
                  <a:gd name="connsiteX114" fmla="*/ 520515 w 607639"/>
                  <a:gd name="connsiteY114" fmla="*/ 92007 h 414642"/>
                  <a:gd name="connsiteX115" fmla="*/ 522559 w 607639"/>
                  <a:gd name="connsiteY115" fmla="*/ 93074 h 414642"/>
                  <a:gd name="connsiteX116" fmla="*/ 524604 w 607639"/>
                  <a:gd name="connsiteY116" fmla="*/ 94052 h 414642"/>
                  <a:gd name="connsiteX117" fmla="*/ 526560 w 607639"/>
                  <a:gd name="connsiteY117" fmla="*/ 101165 h 414642"/>
                  <a:gd name="connsiteX118" fmla="*/ 523537 w 607639"/>
                  <a:gd name="connsiteY118" fmla="*/ 108188 h 414642"/>
                  <a:gd name="connsiteX119" fmla="*/ 521581 w 607639"/>
                  <a:gd name="connsiteY119" fmla="*/ 109255 h 414642"/>
                  <a:gd name="connsiteX120" fmla="*/ 519537 w 607639"/>
                  <a:gd name="connsiteY120" fmla="*/ 110233 h 414642"/>
                  <a:gd name="connsiteX121" fmla="*/ 517492 w 607639"/>
                  <a:gd name="connsiteY121" fmla="*/ 111211 h 414642"/>
                  <a:gd name="connsiteX122" fmla="*/ 516514 w 607639"/>
                  <a:gd name="connsiteY122" fmla="*/ 111211 h 414642"/>
                  <a:gd name="connsiteX123" fmla="*/ 509401 w 607639"/>
                  <a:gd name="connsiteY123" fmla="*/ 108188 h 414642"/>
                  <a:gd name="connsiteX124" fmla="*/ 507356 w 607639"/>
                  <a:gd name="connsiteY124" fmla="*/ 105165 h 414642"/>
                  <a:gd name="connsiteX125" fmla="*/ 506378 w 607639"/>
                  <a:gd name="connsiteY125" fmla="*/ 101165 h 414642"/>
                  <a:gd name="connsiteX126" fmla="*/ 509401 w 607639"/>
                  <a:gd name="connsiteY126" fmla="*/ 94052 h 414642"/>
                  <a:gd name="connsiteX127" fmla="*/ 518470 w 607639"/>
                  <a:gd name="connsiteY127" fmla="*/ 91029 h 414642"/>
                  <a:gd name="connsiteX128" fmla="*/ 384846 w 607639"/>
                  <a:gd name="connsiteY128" fmla="*/ 91029 h 414642"/>
                  <a:gd name="connsiteX129" fmla="*/ 465819 w 607639"/>
                  <a:gd name="connsiteY129" fmla="*/ 91029 h 414642"/>
                  <a:gd name="connsiteX130" fmla="*/ 475963 w 607639"/>
                  <a:gd name="connsiteY130" fmla="*/ 101165 h 414642"/>
                  <a:gd name="connsiteX131" fmla="*/ 465819 w 607639"/>
                  <a:gd name="connsiteY131" fmla="*/ 111211 h 414642"/>
                  <a:gd name="connsiteX132" fmla="*/ 384846 w 607639"/>
                  <a:gd name="connsiteY132" fmla="*/ 111211 h 414642"/>
                  <a:gd name="connsiteX133" fmla="*/ 374702 w 607639"/>
                  <a:gd name="connsiteY133" fmla="*/ 101165 h 414642"/>
                  <a:gd name="connsiteX134" fmla="*/ 384846 w 607639"/>
                  <a:gd name="connsiteY134" fmla="*/ 91029 h 414642"/>
                  <a:gd name="connsiteX135" fmla="*/ 234861 w 607639"/>
                  <a:gd name="connsiteY135" fmla="*/ 78470 h 414642"/>
                  <a:gd name="connsiteX136" fmla="*/ 236624 w 607639"/>
                  <a:gd name="connsiteY136" fmla="*/ 78890 h 414642"/>
                  <a:gd name="connsiteX137" fmla="*/ 263955 w 607639"/>
                  <a:gd name="connsiteY137" fmla="*/ 98160 h 414642"/>
                  <a:gd name="connsiteX138" fmla="*/ 233277 w 607639"/>
                  <a:gd name="connsiteY138" fmla="*/ 78093 h 414642"/>
                  <a:gd name="connsiteX139" fmla="*/ 234749 w 607639"/>
                  <a:gd name="connsiteY139" fmla="*/ 78395 h 414642"/>
                  <a:gd name="connsiteX140" fmla="*/ 234861 w 607639"/>
                  <a:gd name="connsiteY140" fmla="*/ 78470 h 414642"/>
                  <a:gd name="connsiteX141" fmla="*/ 264684 w 607639"/>
                  <a:gd name="connsiteY141" fmla="*/ 74721 h 414642"/>
                  <a:gd name="connsiteX142" fmla="*/ 280560 w 607639"/>
                  <a:gd name="connsiteY142" fmla="*/ 85001 h 414642"/>
                  <a:gd name="connsiteX143" fmla="*/ 303006 w 607639"/>
                  <a:gd name="connsiteY143" fmla="*/ 119273 h 414642"/>
                  <a:gd name="connsiteX144" fmla="*/ 279633 w 607639"/>
                  <a:gd name="connsiteY144" fmla="*/ 84823 h 414642"/>
                  <a:gd name="connsiteX145" fmla="*/ 202570 w 607639"/>
                  <a:gd name="connsiteY145" fmla="*/ 70780 h 414642"/>
                  <a:gd name="connsiteX146" fmla="*/ 233277 w 607639"/>
                  <a:gd name="connsiteY146" fmla="*/ 78093 h 414642"/>
                  <a:gd name="connsiteX147" fmla="*/ 202570 w 607639"/>
                  <a:gd name="connsiteY147" fmla="*/ 71804 h 414642"/>
                  <a:gd name="connsiteX148" fmla="*/ 197522 w 607639"/>
                  <a:gd name="connsiteY148" fmla="*/ 70770 h 414642"/>
                  <a:gd name="connsiteX149" fmla="*/ 202570 w 607639"/>
                  <a:gd name="connsiteY149" fmla="*/ 71804 h 414642"/>
                  <a:gd name="connsiteX150" fmla="*/ 202570 w 607639"/>
                  <a:gd name="connsiteY150" fmla="*/ 161794 h 414642"/>
                  <a:gd name="connsiteX151" fmla="*/ 292704 w 607639"/>
                  <a:gd name="connsiteY151" fmla="*/ 161794 h 414642"/>
                  <a:gd name="connsiteX152" fmla="*/ 293741 w 607639"/>
                  <a:gd name="connsiteY152" fmla="*/ 166842 h 414642"/>
                  <a:gd name="connsiteX153" fmla="*/ 290618 w 607639"/>
                  <a:gd name="connsiteY153" fmla="*/ 182059 h 414642"/>
                  <a:gd name="connsiteX154" fmla="*/ 216731 w 607639"/>
                  <a:gd name="connsiteY154" fmla="*/ 182059 h 414642"/>
                  <a:gd name="connsiteX155" fmla="*/ 199449 w 607639"/>
                  <a:gd name="connsiteY155" fmla="*/ 164816 h 414642"/>
                  <a:gd name="connsiteX156" fmla="*/ 185290 w 607639"/>
                  <a:gd name="connsiteY156" fmla="*/ 164816 h 414642"/>
                  <a:gd name="connsiteX157" fmla="*/ 185290 w 607639"/>
                  <a:gd name="connsiteY157" fmla="*/ 178985 h 414642"/>
                  <a:gd name="connsiteX158" fmla="*/ 185076 w 607639"/>
                  <a:gd name="connsiteY158" fmla="*/ 178893 h 414642"/>
                  <a:gd name="connsiteX159" fmla="*/ 182271 w 607639"/>
                  <a:gd name="connsiteY159" fmla="*/ 171927 h 414642"/>
                  <a:gd name="connsiteX160" fmla="*/ 182271 w 607639"/>
                  <a:gd name="connsiteY160" fmla="*/ 73890 h 414642"/>
                  <a:gd name="connsiteX161" fmla="*/ 241194 w 607639"/>
                  <a:gd name="connsiteY161" fmla="*/ 59511 h 414642"/>
                  <a:gd name="connsiteX162" fmla="*/ 242600 w 607639"/>
                  <a:gd name="connsiteY162" fmla="*/ 59798 h 414642"/>
                  <a:gd name="connsiteX163" fmla="*/ 264684 w 607639"/>
                  <a:gd name="connsiteY163" fmla="*/ 74721 h 414642"/>
                  <a:gd name="connsiteX164" fmla="*/ 223078 w 607639"/>
                  <a:gd name="connsiteY164" fmla="*/ 55812 h 414642"/>
                  <a:gd name="connsiteX165" fmla="*/ 239895 w 607639"/>
                  <a:gd name="connsiteY165" fmla="*/ 58670 h 414642"/>
                  <a:gd name="connsiteX166" fmla="*/ 241194 w 607639"/>
                  <a:gd name="connsiteY166" fmla="*/ 59511 h 414642"/>
                  <a:gd name="connsiteX167" fmla="*/ 187739 w 607639"/>
                  <a:gd name="connsiteY167" fmla="*/ 52590 h 414642"/>
                  <a:gd name="connsiteX168" fmla="*/ 185298 w 607639"/>
                  <a:gd name="connsiteY168" fmla="*/ 53626 h 414642"/>
                  <a:gd name="connsiteX169" fmla="*/ 182271 w 607639"/>
                  <a:gd name="connsiteY169" fmla="*/ 60736 h 414642"/>
                  <a:gd name="connsiteX170" fmla="*/ 182271 w 607639"/>
                  <a:gd name="connsiteY170" fmla="*/ 73890 h 414642"/>
                  <a:gd name="connsiteX171" fmla="*/ 160258 w 607639"/>
                  <a:gd name="connsiteY171" fmla="*/ 78395 h 414642"/>
                  <a:gd name="connsiteX172" fmla="*/ 101303 w 607639"/>
                  <a:gd name="connsiteY172" fmla="*/ 166842 h 414642"/>
                  <a:gd name="connsiteX173" fmla="*/ 197522 w 607639"/>
                  <a:gd name="connsiteY173" fmla="*/ 262915 h 414642"/>
                  <a:gd name="connsiteX174" fmla="*/ 234749 w 607639"/>
                  <a:gd name="connsiteY174" fmla="*/ 255302 h 414642"/>
                  <a:gd name="connsiteX175" fmla="*/ 250836 w 607639"/>
                  <a:gd name="connsiteY175" fmla="*/ 244426 h 414642"/>
                  <a:gd name="connsiteX176" fmla="*/ 260268 w 607639"/>
                  <a:gd name="connsiteY176" fmla="*/ 253836 h 414642"/>
                  <a:gd name="connsiteX177" fmla="*/ 267391 w 607639"/>
                  <a:gd name="connsiteY177" fmla="*/ 256857 h 414642"/>
                  <a:gd name="connsiteX178" fmla="*/ 268732 w 607639"/>
                  <a:gd name="connsiteY178" fmla="*/ 256281 h 414642"/>
                  <a:gd name="connsiteX179" fmla="*/ 242600 w 607639"/>
                  <a:gd name="connsiteY179" fmla="*/ 273962 h 414642"/>
                  <a:gd name="connsiteX180" fmla="*/ 197522 w 607639"/>
                  <a:gd name="connsiteY180" fmla="*/ 283178 h 414642"/>
                  <a:gd name="connsiteX181" fmla="*/ 81009 w 607639"/>
                  <a:gd name="connsiteY181" fmla="*/ 166842 h 414642"/>
                  <a:gd name="connsiteX182" fmla="*/ 152393 w 607639"/>
                  <a:gd name="connsiteY182" fmla="*/ 59798 h 414642"/>
                  <a:gd name="connsiteX183" fmla="*/ 192421 w 607639"/>
                  <a:gd name="connsiteY183" fmla="*/ 50604 h 414642"/>
                  <a:gd name="connsiteX184" fmla="*/ 195181 w 607639"/>
                  <a:gd name="connsiteY184" fmla="*/ 51073 h 414642"/>
                  <a:gd name="connsiteX185" fmla="*/ 187739 w 607639"/>
                  <a:gd name="connsiteY185" fmla="*/ 52590 h 414642"/>
                  <a:gd name="connsiteX186" fmla="*/ 197522 w 607639"/>
                  <a:gd name="connsiteY186" fmla="*/ 50595 h 414642"/>
                  <a:gd name="connsiteX187" fmla="*/ 223078 w 607639"/>
                  <a:gd name="connsiteY187" fmla="*/ 55812 h 414642"/>
                  <a:gd name="connsiteX188" fmla="*/ 195181 w 607639"/>
                  <a:gd name="connsiteY188" fmla="*/ 51073 h 414642"/>
                  <a:gd name="connsiteX189" fmla="*/ 449651 w 607639"/>
                  <a:gd name="connsiteY189" fmla="*/ 41472 h 414642"/>
                  <a:gd name="connsiteX190" fmla="*/ 452682 w 607639"/>
                  <a:gd name="connsiteY190" fmla="*/ 43516 h 414642"/>
                  <a:gd name="connsiteX191" fmla="*/ 455712 w 607639"/>
                  <a:gd name="connsiteY191" fmla="*/ 50626 h 414642"/>
                  <a:gd name="connsiteX192" fmla="*/ 452682 w 607639"/>
                  <a:gd name="connsiteY192" fmla="*/ 57647 h 414642"/>
                  <a:gd name="connsiteX193" fmla="*/ 445551 w 607639"/>
                  <a:gd name="connsiteY193" fmla="*/ 60757 h 414642"/>
                  <a:gd name="connsiteX194" fmla="*/ 438509 w 607639"/>
                  <a:gd name="connsiteY194" fmla="*/ 57647 h 414642"/>
                  <a:gd name="connsiteX195" fmla="*/ 435389 w 607639"/>
                  <a:gd name="connsiteY195" fmla="*/ 50626 h 414642"/>
                  <a:gd name="connsiteX196" fmla="*/ 438509 w 607639"/>
                  <a:gd name="connsiteY196" fmla="*/ 43516 h 414642"/>
                  <a:gd name="connsiteX197" fmla="*/ 449651 w 607639"/>
                  <a:gd name="connsiteY197" fmla="*/ 41472 h 414642"/>
                  <a:gd name="connsiteX198" fmla="*/ 486030 w 607639"/>
                  <a:gd name="connsiteY198" fmla="*/ 40505 h 414642"/>
                  <a:gd name="connsiteX199" fmla="*/ 516494 w 607639"/>
                  <a:gd name="connsiteY199" fmla="*/ 40505 h 414642"/>
                  <a:gd name="connsiteX200" fmla="*/ 526559 w 607639"/>
                  <a:gd name="connsiteY200" fmla="*/ 50631 h 414642"/>
                  <a:gd name="connsiteX201" fmla="*/ 516494 w 607639"/>
                  <a:gd name="connsiteY201" fmla="*/ 60757 h 414642"/>
                  <a:gd name="connsiteX202" fmla="*/ 486030 w 607639"/>
                  <a:gd name="connsiteY202" fmla="*/ 60757 h 414642"/>
                  <a:gd name="connsiteX203" fmla="*/ 475964 w 607639"/>
                  <a:gd name="connsiteY203" fmla="*/ 50631 h 414642"/>
                  <a:gd name="connsiteX204" fmla="*/ 486030 w 607639"/>
                  <a:gd name="connsiteY204" fmla="*/ 40505 h 414642"/>
                  <a:gd name="connsiteX205" fmla="*/ 384851 w 607639"/>
                  <a:gd name="connsiteY205" fmla="*/ 40505 h 414642"/>
                  <a:gd name="connsiteX206" fmla="*/ 405059 w 607639"/>
                  <a:gd name="connsiteY206" fmla="*/ 40505 h 414642"/>
                  <a:gd name="connsiteX207" fmla="*/ 415207 w 607639"/>
                  <a:gd name="connsiteY207" fmla="*/ 50631 h 414642"/>
                  <a:gd name="connsiteX208" fmla="*/ 405059 w 607639"/>
                  <a:gd name="connsiteY208" fmla="*/ 60757 h 414642"/>
                  <a:gd name="connsiteX209" fmla="*/ 384851 w 607639"/>
                  <a:gd name="connsiteY209" fmla="*/ 60757 h 414642"/>
                  <a:gd name="connsiteX210" fmla="*/ 374702 w 607639"/>
                  <a:gd name="connsiteY210" fmla="*/ 50631 h 414642"/>
                  <a:gd name="connsiteX211" fmla="*/ 384851 w 607639"/>
                  <a:gd name="connsiteY211" fmla="*/ 40505 h 414642"/>
                  <a:gd name="connsiteX212" fmla="*/ 70855 w 607639"/>
                  <a:gd name="connsiteY212" fmla="*/ 20176 h 414642"/>
                  <a:gd name="connsiteX213" fmla="*/ 60798 w 607639"/>
                  <a:gd name="connsiteY213" fmla="*/ 30308 h 414642"/>
                  <a:gd name="connsiteX214" fmla="*/ 60798 w 607639"/>
                  <a:gd name="connsiteY214" fmla="*/ 343788 h 414642"/>
                  <a:gd name="connsiteX215" fmla="*/ 222783 w 607639"/>
                  <a:gd name="connsiteY215" fmla="*/ 343788 h 414642"/>
                  <a:gd name="connsiteX216" fmla="*/ 232929 w 607639"/>
                  <a:gd name="connsiteY216" fmla="*/ 353920 h 414642"/>
                  <a:gd name="connsiteX217" fmla="*/ 232929 w 607639"/>
                  <a:gd name="connsiteY217" fmla="*/ 364052 h 414642"/>
                  <a:gd name="connsiteX218" fmla="*/ 374711 w 607639"/>
                  <a:gd name="connsiteY218" fmla="*/ 364052 h 414642"/>
                  <a:gd name="connsiteX219" fmla="*/ 374711 w 607639"/>
                  <a:gd name="connsiteY219" fmla="*/ 353920 h 414642"/>
                  <a:gd name="connsiteX220" fmla="*/ 384857 w 607639"/>
                  <a:gd name="connsiteY220" fmla="*/ 343788 h 414642"/>
                  <a:gd name="connsiteX221" fmla="*/ 546843 w 607639"/>
                  <a:gd name="connsiteY221" fmla="*/ 343788 h 414642"/>
                  <a:gd name="connsiteX222" fmla="*/ 546843 w 607639"/>
                  <a:gd name="connsiteY222" fmla="*/ 30308 h 414642"/>
                  <a:gd name="connsiteX223" fmla="*/ 536696 w 607639"/>
                  <a:gd name="connsiteY223" fmla="*/ 20176 h 414642"/>
                  <a:gd name="connsiteX224" fmla="*/ 70855 w 607639"/>
                  <a:gd name="connsiteY224" fmla="*/ 0 h 414642"/>
                  <a:gd name="connsiteX225" fmla="*/ 536696 w 607639"/>
                  <a:gd name="connsiteY225" fmla="*/ 0 h 414642"/>
                  <a:gd name="connsiteX226" fmla="*/ 567135 w 607639"/>
                  <a:gd name="connsiteY226" fmla="*/ 30308 h 414642"/>
                  <a:gd name="connsiteX227" fmla="*/ 567135 w 607639"/>
                  <a:gd name="connsiteY227" fmla="*/ 343794 h 414642"/>
                  <a:gd name="connsiteX228" fmla="*/ 384859 w 607639"/>
                  <a:gd name="connsiteY228" fmla="*/ 343794 h 414642"/>
                  <a:gd name="connsiteX229" fmla="*/ 374712 w 607639"/>
                  <a:gd name="connsiteY229" fmla="*/ 353928 h 414642"/>
                  <a:gd name="connsiteX230" fmla="*/ 374712 w 607639"/>
                  <a:gd name="connsiteY230" fmla="*/ 364062 h 414642"/>
                  <a:gd name="connsiteX231" fmla="*/ 232927 w 607639"/>
                  <a:gd name="connsiteY231" fmla="*/ 364062 h 414642"/>
                  <a:gd name="connsiteX232" fmla="*/ 232927 w 607639"/>
                  <a:gd name="connsiteY232" fmla="*/ 353928 h 414642"/>
                  <a:gd name="connsiteX233" fmla="*/ 222780 w 607639"/>
                  <a:gd name="connsiteY233" fmla="*/ 343794 h 414642"/>
                  <a:gd name="connsiteX234" fmla="*/ 40505 w 607639"/>
                  <a:gd name="connsiteY234" fmla="*/ 343794 h 414642"/>
                  <a:gd name="connsiteX235" fmla="*/ 40505 w 607639"/>
                  <a:gd name="connsiteY235" fmla="*/ 30308 h 414642"/>
                  <a:gd name="connsiteX236" fmla="*/ 70855 w 607639"/>
                  <a:gd name="connsiteY236" fmla="*/ 0 h 41464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</a:cxnLst>
                <a:rect l="l" t="t" r="r" b="b"/>
                <a:pathLst>
                  <a:path w="607639" h="414642">
                    <a:moveTo>
                      <a:pt x="20293" y="364062"/>
                    </a:moveTo>
                    <a:lnTo>
                      <a:pt x="20293" y="384241"/>
                    </a:lnTo>
                    <a:cubicBezTo>
                      <a:pt x="20293" y="390374"/>
                      <a:pt x="24298" y="394374"/>
                      <a:pt x="30351" y="394374"/>
                    </a:cubicBezTo>
                    <a:lnTo>
                      <a:pt x="577199" y="394374"/>
                    </a:lnTo>
                    <a:cubicBezTo>
                      <a:pt x="583341" y="394374"/>
                      <a:pt x="587346" y="390374"/>
                      <a:pt x="587346" y="384241"/>
                    </a:cubicBezTo>
                    <a:lnTo>
                      <a:pt x="587346" y="364062"/>
                    </a:lnTo>
                    <a:lnTo>
                      <a:pt x="394917" y="364062"/>
                    </a:lnTo>
                    <a:lnTo>
                      <a:pt x="394917" y="374196"/>
                    </a:lnTo>
                    <a:cubicBezTo>
                      <a:pt x="394917" y="380240"/>
                      <a:pt x="390911" y="384241"/>
                      <a:pt x="384859" y="384241"/>
                    </a:cubicBezTo>
                    <a:lnTo>
                      <a:pt x="222780" y="384241"/>
                    </a:lnTo>
                    <a:cubicBezTo>
                      <a:pt x="216728" y="384241"/>
                      <a:pt x="212634" y="380240"/>
                      <a:pt x="212634" y="374196"/>
                    </a:cubicBezTo>
                    <a:lnTo>
                      <a:pt x="212634" y="364062"/>
                    </a:lnTo>
                    <a:close/>
                    <a:moveTo>
                      <a:pt x="10146" y="343794"/>
                    </a:moveTo>
                    <a:lnTo>
                      <a:pt x="40505" y="343794"/>
                    </a:lnTo>
                    <a:lnTo>
                      <a:pt x="40505" y="353920"/>
                    </a:lnTo>
                    <a:cubicBezTo>
                      <a:pt x="40505" y="359964"/>
                      <a:pt x="44599" y="364052"/>
                      <a:pt x="50652" y="364052"/>
                    </a:cubicBezTo>
                    <a:lnTo>
                      <a:pt x="212637" y="364052"/>
                    </a:lnTo>
                    <a:lnTo>
                      <a:pt x="212637" y="374185"/>
                    </a:lnTo>
                    <a:cubicBezTo>
                      <a:pt x="212637" y="380229"/>
                      <a:pt x="216731" y="384228"/>
                      <a:pt x="222783" y="384228"/>
                    </a:cubicBezTo>
                    <a:lnTo>
                      <a:pt x="384857" y="384228"/>
                    </a:lnTo>
                    <a:cubicBezTo>
                      <a:pt x="390910" y="384228"/>
                      <a:pt x="394915" y="380229"/>
                      <a:pt x="394915" y="374185"/>
                    </a:cubicBezTo>
                    <a:lnTo>
                      <a:pt x="394915" y="364052"/>
                    </a:lnTo>
                    <a:lnTo>
                      <a:pt x="556989" y="364052"/>
                    </a:lnTo>
                    <a:cubicBezTo>
                      <a:pt x="563041" y="364052"/>
                      <a:pt x="567135" y="359964"/>
                      <a:pt x="567135" y="353920"/>
                    </a:cubicBezTo>
                    <a:lnTo>
                      <a:pt x="567135" y="343794"/>
                    </a:lnTo>
                    <a:lnTo>
                      <a:pt x="597493" y="343794"/>
                    </a:lnTo>
                    <a:cubicBezTo>
                      <a:pt x="603545" y="343794"/>
                      <a:pt x="607639" y="347883"/>
                      <a:pt x="607639" y="353928"/>
                    </a:cubicBezTo>
                    <a:lnTo>
                      <a:pt x="607639" y="384241"/>
                    </a:lnTo>
                    <a:cubicBezTo>
                      <a:pt x="607639" y="401486"/>
                      <a:pt x="594466" y="414642"/>
                      <a:pt x="577199" y="414642"/>
                    </a:cubicBezTo>
                    <a:lnTo>
                      <a:pt x="30351" y="414642"/>
                    </a:lnTo>
                    <a:cubicBezTo>
                      <a:pt x="13173" y="414642"/>
                      <a:pt x="0" y="401486"/>
                      <a:pt x="0" y="384241"/>
                    </a:cubicBezTo>
                    <a:lnTo>
                      <a:pt x="0" y="353928"/>
                    </a:lnTo>
                    <a:cubicBezTo>
                      <a:pt x="0" y="347883"/>
                      <a:pt x="4094" y="343794"/>
                      <a:pt x="10146" y="343794"/>
                    </a:cubicBezTo>
                    <a:close/>
                    <a:moveTo>
                      <a:pt x="354415" y="262926"/>
                    </a:moveTo>
                    <a:cubicBezTo>
                      <a:pt x="360455" y="262926"/>
                      <a:pt x="364541" y="267016"/>
                      <a:pt x="364541" y="273063"/>
                    </a:cubicBezTo>
                    <a:lnTo>
                      <a:pt x="364541" y="303384"/>
                    </a:lnTo>
                    <a:cubicBezTo>
                      <a:pt x="364541" y="309431"/>
                      <a:pt x="360455" y="313521"/>
                      <a:pt x="354415" y="313521"/>
                    </a:cubicBezTo>
                    <a:cubicBezTo>
                      <a:pt x="348375" y="313521"/>
                      <a:pt x="344289" y="309431"/>
                      <a:pt x="344289" y="303384"/>
                    </a:cubicBezTo>
                    <a:lnTo>
                      <a:pt x="344289" y="273063"/>
                    </a:lnTo>
                    <a:cubicBezTo>
                      <a:pt x="344289" y="267016"/>
                      <a:pt x="348375" y="262926"/>
                      <a:pt x="354415" y="262926"/>
                    </a:cubicBezTo>
                    <a:close/>
                    <a:moveTo>
                      <a:pt x="274426" y="252429"/>
                    </a:moveTo>
                    <a:lnTo>
                      <a:pt x="274426" y="253836"/>
                    </a:lnTo>
                    <a:lnTo>
                      <a:pt x="268732" y="256281"/>
                    </a:lnTo>
                    <a:close/>
                    <a:moveTo>
                      <a:pt x="435415" y="242745"/>
                    </a:moveTo>
                    <a:cubicBezTo>
                      <a:pt x="441549" y="242745"/>
                      <a:pt x="445550" y="246746"/>
                      <a:pt x="445550" y="252793"/>
                    </a:cubicBezTo>
                    <a:lnTo>
                      <a:pt x="445550" y="303386"/>
                    </a:lnTo>
                    <a:cubicBezTo>
                      <a:pt x="445550" y="309432"/>
                      <a:pt x="441549" y="313522"/>
                      <a:pt x="435415" y="313522"/>
                    </a:cubicBezTo>
                    <a:cubicBezTo>
                      <a:pt x="429369" y="313522"/>
                      <a:pt x="425368" y="309432"/>
                      <a:pt x="425368" y="303386"/>
                    </a:cubicBezTo>
                    <a:lnTo>
                      <a:pt x="425368" y="252793"/>
                    </a:lnTo>
                    <a:cubicBezTo>
                      <a:pt x="425368" y="246746"/>
                      <a:pt x="429369" y="242745"/>
                      <a:pt x="435415" y="242745"/>
                    </a:cubicBezTo>
                    <a:close/>
                    <a:moveTo>
                      <a:pt x="394911" y="222493"/>
                    </a:moveTo>
                    <a:cubicBezTo>
                      <a:pt x="401045" y="222493"/>
                      <a:pt x="405046" y="226582"/>
                      <a:pt x="405046" y="232627"/>
                    </a:cubicBezTo>
                    <a:lnTo>
                      <a:pt x="405046" y="303388"/>
                    </a:lnTo>
                    <a:cubicBezTo>
                      <a:pt x="405046" y="309433"/>
                      <a:pt x="401045" y="313522"/>
                      <a:pt x="394911" y="313522"/>
                    </a:cubicBezTo>
                    <a:cubicBezTo>
                      <a:pt x="388865" y="313522"/>
                      <a:pt x="384864" y="309433"/>
                      <a:pt x="384864" y="303388"/>
                    </a:cubicBezTo>
                    <a:lnTo>
                      <a:pt x="384864" y="232627"/>
                    </a:lnTo>
                    <a:cubicBezTo>
                      <a:pt x="384864" y="226582"/>
                      <a:pt x="388865" y="222493"/>
                      <a:pt x="394911" y="222493"/>
                    </a:cubicBezTo>
                    <a:close/>
                    <a:moveTo>
                      <a:pt x="516514" y="212331"/>
                    </a:moveTo>
                    <a:cubicBezTo>
                      <a:pt x="522559" y="212331"/>
                      <a:pt x="526560" y="216421"/>
                      <a:pt x="526560" y="222468"/>
                    </a:cubicBezTo>
                    <a:lnTo>
                      <a:pt x="526560" y="303385"/>
                    </a:lnTo>
                    <a:cubicBezTo>
                      <a:pt x="526560" y="309432"/>
                      <a:pt x="522559" y="313522"/>
                      <a:pt x="516514" y="313522"/>
                    </a:cubicBezTo>
                    <a:cubicBezTo>
                      <a:pt x="510379" y="313522"/>
                      <a:pt x="506378" y="309432"/>
                      <a:pt x="506378" y="303385"/>
                    </a:cubicBezTo>
                    <a:lnTo>
                      <a:pt x="506378" y="222468"/>
                    </a:lnTo>
                    <a:cubicBezTo>
                      <a:pt x="506378" y="216421"/>
                      <a:pt x="510379" y="212331"/>
                      <a:pt x="516514" y="212331"/>
                    </a:cubicBezTo>
                    <a:close/>
                    <a:moveTo>
                      <a:pt x="311213" y="180188"/>
                    </a:moveTo>
                    <a:lnTo>
                      <a:pt x="304717" y="211903"/>
                    </a:lnTo>
                    <a:cubicBezTo>
                      <a:pt x="298781" y="225796"/>
                      <a:pt x="290203" y="238347"/>
                      <a:pt x="279633" y="248906"/>
                    </a:cubicBezTo>
                    <a:lnTo>
                      <a:pt x="274426" y="252429"/>
                    </a:lnTo>
                    <a:lnTo>
                      <a:pt x="274426" y="239622"/>
                    </a:lnTo>
                    <a:lnTo>
                      <a:pt x="266991" y="232204"/>
                    </a:lnTo>
                    <a:lnTo>
                      <a:pt x="286105" y="204050"/>
                    </a:lnTo>
                    <a:lnTo>
                      <a:pt x="290618" y="182059"/>
                    </a:lnTo>
                    <a:lnTo>
                      <a:pt x="303796" y="182059"/>
                    </a:lnTo>
                    <a:close/>
                    <a:moveTo>
                      <a:pt x="185290" y="178985"/>
                    </a:moveTo>
                    <a:lnTo>
                      <a:pt x="192421" y="182059"/>
                    </a:lnTo>
                    <a:lnTo>
                      <a:pt x="216731" y="182059"/>
                    </a:lnTo>
                    <a:lnTo>
                      <a:pt x="266991" y="232204"/>
                    </a:lnTo>
                    <a:lnTo>
                      <a:pt x="265358" y="234609"/>
                    </a:lnTo>
                    <a:lnTo>
                      <a:pt x="250836" y="244426"/>
                    </a:lnTo>
                    <a:lnTo>
                      <a:pt x="185290" y="179031"/>
                    </a:lnTo>
                    <a:close/>
                    <a:moveTo>
                      <a:pt x="476009" y="171897"/>
                    </a:moveTo>
                    <a:cubicBezTo>
                      <a:pt x="482054" y="171897"/>
                      <a:pt x="486055" y="175987"/>
                      <a:pt x="486055" y="182032"/>
                    </a:cubicBezTo>
                    <a:lnTo>
                      <a:pt x="486055" y="303387"/>
                    </a:lnTo>
                    <a:cubicBezTo>
                      <a:pt x="486055" y="309433"/>
                      <a:pt x="482054" y="313522"/>
                      <a:pt x="476009" y="313522"/>
                    </a:cubicBezTo>
                    <a:cubicBezTo>
                      <a:pt x="469874" y="313522"/>
                      <a:pt x="465873" y="309433"/>
                      <a:pt x="465873" y="303387"/>
                    </a:cubicBezTo>
                    <a:lnTo>
                      <a:pt x="465873" y="182032"/>
                    </a:lnTo>
                    <a:cubicBezTo>
                      <a:pt x="465873" y="175987"/>
                      <a:pt x="469874" y="171897"/>
                      <a:pt x="476009" y="171897"/>
                    </a:cubicBezTo>
                    <a:close/>
                    <a:moveTo>
                      <a:pt x="313921" y="166965"/>
                    </a:moveTo>
                    <a:lnTo>
                      <a:pt x="314925" y="172904"/>
                    </a:lnTo>
                    <a:cubicBezTo>
                      <a:pt x="314925" y="176015"/>
                      <a:pt x="313946" y="177971"/>
                      <a:pt x="311898" y="180015"/>
                    </a:cubicBezTo>
                    <a:lnTo>
                      <a:pt x="311213" y="180188"/>
                    </a:lnTo>
                    <a:close/>
                    <a:moveTo>
                      <a:pt x="313685" y="165567"/>
                    </a:moveTo>
                    <a:lnTo>
                      <a:pt x="313946" y="166842"/>
                    </a:lnTo>
                    <a:lnTo>
                      <a:pt x="313921" y="166965"/>
                    </a:lnTo>
                    <a:close/>
                    <a:moveTo>
                      <a:pt x="286557" y="131875"/>
                    </a:moveTo>
                    <a:lnTo>
                      <a:pt x="293736" y="161794"/>
                    </a:lnTo>
                    <a:lnTo>
                      <a:pt x="292704" y="161794"/>
                    </a:lnTo>
                    <a:close/>
                    <a:moveTo>
                      <a:pt x="285987" y="129499"/>
                    </a:moveTo>
                    <a:lnTo>
                      <a:pt x="286105" y="129672"/>
                    </a:lnTo>
                    <a:lnTo>
                      <a:pt x="286557" y="131875"/>
                    </a:lnTo>
                    <a:close/>
                    <a:moveTo>
                      <a:pt x="304744" y="121927"/>
                    </a:moveTo>
                    <a:lnTo>
                      <a:pt x="306857" y="125153"/>
                    </a:lnTo>
                    <a:lnTo>
                      <a:pt x="313685" y="165567"/>
                    </a:lnTo>
                    <a:close/>
                    <a:moveTo>
                      <a:pt x="303006" y="119273"/>
                    </a:moveTo>
                    <a:lnTo>
                      <a:pt x="304717" y="121796"/>
                    </a:lnTo>
                    <a:lnTo>
                      <a:pt x="304744" y="121927"/>
                    </a:lnTo>
                    <a:close/>
                    <a:moveTo>
                      <a:pt x="266335" y="100547"/>
                    </a:moveTo>
                    <a:lnTo>
                      <a:pt x="285579" y="127797"/>
                    </a:lnTo>
                    <a:lnTo>
                      <a:pt x="285987" y="129499"/>
                    </a:lnTo>
                    <a:close/>
                    <a:moveTo>
                      <a:pt x="263955" y="98160"/>
                    </a:moveTo>
                    <a:lnTo>
                      <a:pt x="265358" y="99109"/>
                    </a:lnTo>
                    <a:lnTo>
                      <a:pt x="266335" y="100547"/>
                    </a:lnTo>
                    <a:lnTo>
                      <a:pt x="265336" y="99133"/>
                    </a:lnTo>
                    <a:close/>
                    <a:moveTo>
                      <a:pt x="518470" y="91029"/>
                    </a:moveTo>
                    <a:cubicBezTo>
                      <a:pt x="519537" y="91029"/>
                      <a:pt x="519537" y="91029"/>
                      <a:pt x="520515" y="92007"/>
                    </a:cubicBezTo>
                    <a:cubicBezTo>
                      <a:pt x="521581" y="92007"/>
                      <a:pt x="521581" y="93074"/>
                      <a:pt x="522559" y="93074"/>
                    </a:cubicBezTo>
                    <a:cubicBezTo>
                      <a:pt x="523537" y="93074"/>
                      <a:pt x="523537" y="94052"/>
                      <a:pt x="524604" y="94052"/>
                    </a:cubicBezTo>
                    <a:cubicBezTo>
                      <a:pt x="525582" y="96097"/>
                      <a:pt x="526560" y="98142"/>
                      <a:pt x="526560" y="101165"/>
                    </a:cubicBezTo>
                    <a:cubicBezTo>
                      <a:pt x="526560" y="104187"/>
                      <a:pt x="525582" y="106232"/>
                      <a:pt x="523537" y="108188"/>
                    </a:cubicBezTo>
                    <a:cubicBezTo>
                      <a:pt x="523537" y="108188"/>
                      <a:pt x="522559" y="109255"/>
                      <a:pt x="521581" y="109255"/>
                    </a:cubicBezTo>
                    <a:cubicBezTo>
                      <a:pt x="521581" y="109255"/>
                      <a:pt x="520515" y="110233"/>
                      <a:pt x="519537" y="110233"/>
                    </a:cubicBezTo>
                    <a:cubicBezTo>
                      <a:pt x="518470" y="110233"/>
                      <a:pt x="518470" y="110233"/>
                      <a:pt x="517492" y="111211"/>
                    </a:cubicBezTo>
                    <a:lnTo>
                      <a:pt x="516514" y="111211"/>
                    </a:lnTo>
                    <a:cubicBezTo>
                      <a:pt x="513491" y="111211"/>
                      <a:pt x="511446" y="110233"/>
                      <a:pt x="509401" y="108188"/>
                    </a:cubicBezTo>
                    <a:cubicBezTo>
                      <a:pt x="508423" y="107210"/>
                      <a:pt x="507356" y="106232"/>
                      <a:pt x="507356" y="105165"/>
                    </a:cubicBezTo>
                    <a:cubicBezTo>
                      <a:pt x="507356" y="104187"/>
                      <a:pt x="506378" y="103121"/>
                      <a:pt x="506378" y="101165"/>
                    </a:cubicBezTo>
                    <a:cubicBezTo>
                      <a:pt x="506378" y="98142"/>
                      <a:pt x="507356" y="96097"/>
                      <a:pt x="509401" y="94052"/>
                    </a:cubicBezTo>
                    <a:cubicBezTo>
                      <a:pt x="511446" y="92007"/>
                      <a:pt x="515447" y="91029"/>
                      <a:pt x="518470" y="91029"/>
                    </a:cubicBezTo>
                    <a:close/>
                    <a:moveTo>
                      <a:pt x="384846" y="91029"/>
                    </a:moveTo>
                    <a:lnTo>
                      <a:pt x="465819" y="91029"/>
                    </a:lnTo>
                    <a:cubicBezTo>
                      <a:pt x="471870" y="91029"/>
                      <a:pt x="475963" y="95030"/>
                      <a:pt x="475963" y="101165"/>
                    </a:cubicBezTo>
                    <a:cubicBezTo>
                      <a:pt x="475963" y="107210"/>
                      <a:pt x="471870" y="111211"/>
                      <a:pt x="465819" y="111211"/>
                    </a:cubicBezTo>
                    <a:lnTo>
                      <a:pt x="384846" y="111211"/>
                    </a:lnTo>
                    <a:cubicBezTo>
                      <a:pt x="378706" y="111211"/>
                      <a:pt x="374702" y="107210"/>
                      <a:pt x="374702" y="101165"/>
                    </a:cubicBezTo>
                    <a:cubicBezTo>
                      <a:pt x="374702" y="95030"/>
                      <a:pt x="378706" y="91029"/>
                      <a:pt x="384846" y="91029"/>
                    </a:cubicBezTo>
                    <a:close/>
                    <a:moveTo>
                      <a:pt x="234861" y="78470"/>
                    </a:moveTo>
                    <a:lnTo>
                      <a:pt x="236624" y="78890"/>
                    </a:lnTo>
                    <a:lnTo>
                      <a:pt x="263955" y="98160"/>
                    </a:lnTo>
                    <a:close/>
                    <a:moveTo>
                      <a:pt x="233277" y="78093"/>
                    </a:moveTo>
                    <a:lnTo>
                      <a:pt x="234749" y="78395"/>
                    </a:lnTo>
                    <a:lnTo>
                      <a:pt x="234861" y="78470"/>
                    </a:lnTo>
                    <a:close/>
                    <a:moveTo>
                      <a:pt x="264684" y="74721"/>
                    </a:moveTo>
                    <a:lnTo>
                      <a:pt x="280560" y="85001"/>
                    </a:lnTo>
                    <a:lnTo>
                      <a:pt x="303006" y="119273"/>
                    </a:lnTo>
                    <a:lnTo>
                      <a:pt x="279633" y="84823"/>
                    </a:lnTo>
                    <a:close/>
                    <a:moveTo>
                      <a:pt x="202570" y="70780"/>
                    </a:moveTo>
                    <a:lnTo>
                      <a:pt x="233277" y="78093"/>
                    </a:lnTo>
                    <a:lnTo>
                      <a:pt x="202570" y="71804"/>
                    </a:lnTo>
                    <a:close/>
                    <a:moveTo>
                      <a:pt x="197522" y="70770"/>
                    </a:moveTo>
                    <a:lnTo>
                      <a:pt x="202570" y="71804"/>
                    </a:lnTo>
                    <a:lnTo>
                      <a:pt x="202570" y="161794"/>
                    </a:lnTo>
                    <a:lnTo>
                      <a:pt x="292704" y="161794"/>
                    </a:lnTo>
                    <a:lnTo>
                      <a:pt x="293741" y="166842"/>
                    </a:lnTo>
                    <a:lnTo>
                      <a:pt x="290618" y="182059"/>
                    </a:lnTo>
                    <a:lnTo>
                      <a:pt x="216731" y="182059"/>
                    </a:lnTo>
                    <a:lnTo>
                      <a:pt x="199449" y="164816"/>
                    </a:lnTo>
                    <a:cubicBezTo>
                      <a:pt x="195442" y="160818"/>
                      <a:pt x="189386" y="160818"/>
                      <a:pt x="185290" y="164816"/>
                    </a:cubicBezTo>
                    <a:lnTo>
                      <a:pt x="185290" y="178985"/>
                    </a:lnTo>
                    <a:lnTo>
                      <a:pt x="185076" y="178893"/>
                    </a:lnTo>
                    <a:cubicBezTo>
                      <a:pt x="183295" y="176993"/>
                      <a:pt x="182271" y="174460"/>
                      <a:pt x="182271" y="171927"/>
                    </a:cubicBezTo>
                    <a:lnTo>
                      <a:pt x="182271" y="73890"/>
                    </a:lnTo>
                    <a:close/>
                    <a:moveTo>
                      <a:pt x="241194" y="59511"/>
                    </a:moveTo>
                    <a:lnTo>
                      <a:pt x="242600" y="59798"/>
                    </a:lnTo>
                    <a:lnTo>
                      <a:pt x="264684" y="74721"/>
                    </a:lnTo>
                    <a:close/>
                    <a:moveTo>
                      <a:pt x="223078" y="55812"/>
                    </a:moveTo>
                    <a:lnTo>
                      <a:pt x="239895" y="58670"/>
                    </a:lnTo>
                    <a:lnTo>
                      <a:pt x="241194" y="59511"/>
                    </a:lnTo>
                    <a:close/>
                    <a:moveTo>
                      <a:pt x="187739" y="52590"/>
                    </a:moveTo>
                    <a:lnTo>
                      <a:pt x="185298" y="53626"/>
                    </a:lnTo>
                    <a:cubicBezTo>
                      <a:pt x="183251" y="55670"/>
                      <a:pt x="182271" y="57625"/>
                      <a:pt x="182271" y="60736"/>
                    </a:cubicBezTo>
                    <a:lnTo>
                      <a:pt x="182271" y="73890"/>
                    </a:lnTo>
                    <a:lnTo>
                      <a:pt x="160258" y="78395"/>
                    </a:lnTo>
                    <a:cubicBezTo>
                      <a:pt x="125786" y="93105"/>
                      <a:pt x="101303" y="127449"/>
                      <a:pt x="101303" y="166842"/>
                    </a:cubicBezTo>
                    <a:cubicBezTo>
                      <a:pt x="101303" y="219456"/>
                      <a:pt x="144829" y="262915"/>
                      <a:pt x="197522" y="262915"/>
                    </a:cubicBezTo>
                    <a:cubicBezTo>
                      <a:pt x="210673" y="262915"/>
                      <a:pt x="223263" y="260199"/>
                      <a:pt x="234749" y="255302"/>
                    </a:cubicBezTo>
                    <a:lnTo>
                      <a:pt x="250836" y="244426"/>
                    </a:lnTo>
                    <a:lnTo>
                      <a:pt x="260268" y="253836"/>
                    </a:lnTo>
                    <a:cubicBezTo>
                      <a:pt x="262316" y="255791"/>
                      <a:pt x="264364" y="256857"/>
                      <a:pt x="267391" y="256857"/>
                    </a:cubicBezTo>
                    <a:lnTo>
                      <a:pt x="268732" y="256281"/>
                    </a:lnTo>
                    <a:lnTo>
                      <a:pt x="242600" y="273962"/>
                    </a:lnTo>
                    <a:cubicBezTo>
                      <a:pt x="228698" y="279890"/>
                      <a:pt x="213455" y="283178"/>
                      <a:pt x="197522" y="283178"/>
                    </a:cubicBezTo>
                    <a:cubicBezTo>
                      <a:pt x="133703" y="283178"/>
                      <a:pt x="81009" y="230565"/>
                      <a:pt x="81009" y="166842"/>
                    </a:cubicBezTo>
                    <a:cubicBezTo>
                      <a:pt x="81009" y="119050"/>
                      <a:pt x="110649" y="77557"/>
                      <a:pt x="152393" y="59798"/>
                    </a:cubicBezTo>
                    <a:close/>
                    <a:moveTo>
                      <a:pt x="192421" y="50604"/>
                    </a:moveTo>
                    <a:lnTo>
                      <a:pt x="195181" y="51073"/>
                    </a:lnTo>
                    <a:lnTo>
                      <a:pt x="187739" y="52590"/>
                    </a:lnTo>
                    <a:close/>
                    <a:moveTo>
                      <a:pt x="197522" y="50595"/>
                    </a:moveTo>
                    <a:lnTo>
                      <a:pt x="223078" y="55812"/>
                    </a:lnTo>
                    <a:lnTo>
                      <a:pt x="195181" y="51073"/>
                    </a:lnTo>
                    <a:close/>
                    <a:moveTo>
                      <a:pt x="449651" y="41472"/>
                    </a:moveTo>
                    <a:cubicBezTo>
                      <a:pt x="450631" y="42539"/>
                      <a:pt x="451612" y="42539"/>
                      <a:pt x="452682" y="43516"/>
                    </a:cubicBezTo>
                    <a:cubicBezTo>
                      <a:pt x="454732" y="45560"/>
                      <a:pt x="455712" y="47604"/>
                      <a:pt x="455712" y="50626"/>
                    </a:cubicBezTo>
                    <a:cubicBezTo>
                      <a:pt x="455712" y="53648"/>
                      <a:pt x="454732" y="55692"/>
                      <a:pt x="452682" y="57647"/>
                    </a:cubicBezTo>
                    <a:cubicBezTo>
                      <a:pt x="450631" y="59691"/>
                      <a:pt x="448581" y="60757"/>
                      <a:pt x="445551" y="60757"/>
                    </a:cubicBezTo>
                    <a:cubicBezTo>
                      <a:pt x="442520" y="60757"/>
                      <a:pt x="440470" y="59691"/>
                      <a:pt x="438509" y="57647"/>
                    </a:cubicBezTo>
                    <a:cubicBezTo>
                      <a:pt x="436459" y="55692"/>
                      <a:pt x="435389" y="53648"/>
                      <a:pt x="435389" y="50626"/>
                    </a:cubicBezTo>
                    <a:cubicBezTo>
                      <a:pt x="435389" y="47604"/>
                      <a:pt x="436459" y="45560"/>
                      <a:pt x="438509" y="43516"/>
                    </a:cubicBezTo>
                    <a:cubicBezTo>
                      <a:pt x="441540" y="40495"/>
                      <a:pt x="445551" y="39517"/>
                      <a:pt x="449651" y="41472"/>
                    </a:cubicBezTo>
                    <a:close/>
                    <a:moveTo>
                      <a:pt x="486030" y="40505"/>
                    </a:moveTo>
                    <a:lnTo>
                      <a:pt x="516494" y="40505"/>
                    </a:lnTo>
                    <a:cubicBezTo>
                      <a:pt x="522551" y="40505"/>
                      <a:pt x="526559" y="44591"/>
                      <a:pt x="526559" y="50631"/>
                    </a:cubicBezTo>
                    <a:cubicBezTo>
                      <a:pt x="526559" y="56671"/>
                      <a:pt x="522551" y="60757"/>
                      <a:pt x="516494" y="60757"/>
                    </a:cubicBezTo>
                    <a:lnTo>
                      <a:pt x="486030" y="60757"/>
                    </a:lnTo>
                    <a:cubicBezTo>
                      <a:pt x="479973" y="60757"/>
                      <a:pt x="475964" y="56671"/>
                      <a:pt x="475964" y="50631"/>
                    </a:cubicBezTo>
                    <a:cubicBezTo>
                      <a:pt x="475964" y="44591"/>
                      <a:pt x="479973" y="40505"/>
                      <a:pt x="486030" y="40505"/>
                    </a:cubicBezTo>
                    <a:close/>
                    <a:moveTo>
                      <a:pt x="384851" y="40505"/>
                    </a:moveTo>
                    <a:lnTo>
                      <a:pt x="405059" y="40505"/>
                    </a:lnTo>
                    <a:cubicBezTo>
                      <a:pt x="411112" y="40505"/>
                      <a:pt x="415207" y="44591"/>
                      <a:pt x="415207" y="50631"/>
                    </a:cubicBezTo>
                    <a:cubicBezTo>
                      <a:pt x="415207" y="56671"/>
                      <a:pt x="411112" y="60757"/>
                      <a:pt x="405059" y="60757"/>
                    </a:cubicBezTo>
                    <a:lnTo>
                      <a:pt x="384851" y="60757"/>
                    </a:lnTo>
                    <a:cubicBezTo>
                      <a:pt x="378708" y="60757"/>
                      <a:pt x="374702" y="56671"/>
                      <a:pt x="374702" y="50631"/>
                    </a:cubicBezTo>
                    <a:cubicBezTo>
                      <a:pt x="374702" y="44591"/>
                      <a:pt x="378708" y="40505"/>
                      <a:pt x="384851" y="40505"/>
                    </a:cubicBezTo>
                    <a:close/>
                    <a:moveTo>
                      <a:pt x="70855" y="20176"/>
                    </a:moveTo>
                    <a:cubicBezTo>
                      <a:pt x="64803" y="20176"/>
                      <a:pt x="60798" y="24264"/>
                      <a:pt x="60798" y="30308"/>
                    </a:cubicBezTo>
                    <a:lnTo>
                      <a:pt x="60798" y="343788"/>
                    </a:lnTo>
                    <a:lnTo>
                      <a:pt x="222783" y="343788"/>
                    </a:lnTo>
                    <a:cubicBezTo>
                      <a:pt x="228835" y="343788"/>
                      <a:pt x="232929" y="347876"/>
                      <a:pt x="232929" y="353920"/>
                    </a:cubicBezTo>
                    <a:lnTo>
                      <a:pt x="232929" y="364052"/>
                    </a:lnTo>
                    <a:lnTo>
                      <a:pt x="374711" y="364052"/>
                    </a:lnTo>
                    <a:lnTo>
                      <a:pt x="374711" y="353920"/>
                    </a:lnTo>
                    <a:cubicBezTo>
                      <a:pt x="374711" y="347876"/>
                      <a:pt x="378716" y="343788"/>
                      <a:pt x="384857" y="343788"/>
                    </a:cubicBezTo>
                    <a:lnTo>
                      <a:pt x="546843" y="343788"/>
                    </a:lnTo>
                    <a:lnTo>
                      <a:pt x="546843" y="30308"/>
                    </a:lnTo>
                    <a:cubicBezTo>
                      <a:pt x="546843" y="24264"/>
                      <a:pt x="542748" y="20176"/>
                      <a:pt x="536696" y="20176"/>
                    </a:cubicBezTo>
                    <a:close/>
                    <a:moveTo>
                      <a:pt x="70855" y="0"/>
                    </a:moveTo>
                    <a:lnTo>
                      <a:pt x="536696" y="0"/>
                    </a:lnTo>
                    <a:cubicBezTo>
                      <a:pt x="553963" y="0"/>
                      <a:pt x="567135" y="13154"/>
                      <a:pt x="567135" y="30308"/>
                    </a:cubicBezTo>
                    <a:lnTo>
                      <a:pt x="567135" y="343794"/>
                    </a:lnTo>
                    <a:lnTo>
                      <a:pt x="384859" y="343794"/>
                    </a:lnTo>
                    <a:cubicBezTo>
                      <a:pt x="378718" y="343794"/>
                      <a:pt x="374712" y="347883"/>
                      <a:pt x="374712" y="353928"/>
                    </a:cubicBezTo>
                    <a:lnTo>
                      <a:pt x="374712" y="364062"/>
                    </a:lnTo>
                    <a:lnTo>
                      <a:pt x="232927" y="364062"/>
                    </a:lnTo>
                    <a:lnTo>
                      <a:pt x="232927" y="353928"/>
                    </a:lnTo>
                    <a:cubicBezTo>
                      <a:pt x="232927" y="347883"/>
                      <a:pt x="228833" y="343794"/>
                      <a:pt x="222780" y="343794"/>
                    </a:cubicBezTo>
                    <a:lnTo>
                      <a:pt x="40505" y="343794"/>
                    </a:lnTo>
                    <a:lnTo>
                      <a:pt x="40505" y="30308"/>
                    </a:lnTo>
                    <a:cubicBezTo>
                      <a:pt x="40505" y="13154"/>
                      <a:pt x="53678" y="0"/>
                      <a:pt x="70855" y="0"/>
                    </a:cubicBezTo>
                    <a:close/>
                  </a:path>
                </a:pathLst>
              </a:custGeom>
              <a:solidFill>
                <a:schemeClr val="bg1"/>
              </a:solidFill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1" name="îṡlîdê"/>
              <p:cNvSpPr txBox="1"/>
              <p:nvPr/>
            </p:nvSpPr>
            <p:spPr>
              <a:xfrm>
                <a:off x="8985987" y="1107080"/>
                <a:ext cx="914400" cy="521720"/>
              </a:xfrm>
              <a:prstGeom prst="rect">
                <a:avLst/>
              </a:prstGeom>
              <a:noFill/>
            </p:spPr>
            <p:txBody>
              <a:bodyPr wrap="none" lIns="90000" tIns="46800" rIns="90000" bIns="46800" anchor="ctr" anchorCtr="0">
                <a:normAutofit/>
              </a:bodyPr>
              <a:lstStyle/>
              <a:p>
                <a:pPr algn="ctr"/>
                <a:r>
                  <a:rPr lang="zh-CN" altLang="en-US" sz="1400" b="1"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</p:grpSp>
      <p:pic>
        <p:nvPicPr>
          <p:cNvPr id="44" name="图片 4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5865" y="3460115"/>
            <a:ext cx="1945201" cy="1850390"/>
          </a:xfrm>
          <a:prstGeom prst="ellipse">
            <a:avLst/>
          </a:prstGeom>
        </p:spPr>
      </p:pic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2)">
                                      <p:cBhvr>
                                        <p:cTn id="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研究方法</a:t>
            </a:r>
          </a:p>
        </p:txBody>
      </p:sp>
      <p:sp>
        <p:nvSpPr>
          <p:cNvPr id="3" name="TextBox 19"/>
          <p:cNvSpPr txBox="1"/>
          <p:nvPr/>
        </p:nvSpPr>
        <p:spPr>
          <a:xfrm>
            <a:off x="891016" y="4875377"/>
            <a:ext cx="662052" cy="662052"/>
          </a:xfrm>
          <a:prstGeom prst="roundRect">
            <a:avLst>
              <a:gd name="adj" fmla="val 25299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02</a:t>
            </a:r>
            <a:endParaRPr lang="zh-CN" altLang="en-US" sz="28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TextBox 28"/>
          <p:cNvSpPr txBox="1"/>
          <p:nvPr/>
        </p:nvSpPr>
        <p:spPr>
          <a:xfrm>
            <a:off x="1895742" y="4675322"/>
            <a:ext cx="2253331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l"/>
            <a:r>
              <a:rPr lang="zh-CN" altLang="en-US" b="1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sp>
        <p:nvSpPr>
          <p:cNvPr id="5" name="TextBox 29"/>
          <p:cNvSpPr txBox="1"/>
          <p:nvPr/>
        </p:nvSpPr>
        <p:spPr>
          <a:xfrm>
            <a:off x="1895743" y="5189884"/>
            <a:ext cx="2294502" cy="846386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defPPr>
              <a:defRPr lang="zh-CN"/>
            </a:defPPr>
            <a:lvl1pPr algn="just">
              <a:defRPr>
                <a:solidFill>
                  <a:schemeClr val="accent2"/>
                </a:solidFill>
                <a:latin typeface="+mn-ea"/>
              </a:defRPr>
            </a:lvl1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TextBox 19"/>
          <p:cNvSpPr txBox="1"/>
          <p:nvPr/>
        </p:nvSpPr>
        <p:spPr>
          <a:xfrm>
            <a:off x="891016" y="2116449"/>
            <a:ext cx="662052" cy="662052"/>
          </a:xfrm>
          <a:prstGeom prst="roundRect">
            <a:avLst>
              <a:gd name="adj" fmla="val 26738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  <a:endParaRPr lang="zh-CN" altLang="en-US" sz="28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" name="TextBox 28"/>
          <p:cNvSpPr txBox="1"/>
          <p:nvPr/>
        </p:nvSpPr>
        <p:spPr>
          <a:xfrm>
            <a:off x="1895742" y="1865770"/>
            <a:ext cx="2253331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l"/>
            <a:r>
              <a:rPr lang="zh-CN" altLang="en-US" b="1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sp>
        <p:nvSpPr>
          <p:cNvPr id="8" name="TextBox 29"/>
          <p:cNvSpPr txBox="1"/>
          <p:nvPr/>
        </p:nvSpPr>
        <p:spPr>
          <a:xfrm>
            <a:off x="1895743" y="2380332"/>
            <a:ext cx="2294502" cy="846386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defPPr>
              <a:defRPr lang="zh-CN"/>
            </a:defPPr>
            <a:lvl1pPr algn="just">
              <a:defRPr>
                <a:solidFill>
                  <a:schemeClr val="accent2"/>
                </a:solidFill>
                <a:latin typeface="+mn-ea"/>
              </a:defRPr>
            </a:lvl1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" name="TextBox 19"/>
          <p:cNvSpPr txBox="1"/>
          <p:nvPr/>
        </p:nvSpPr>
        <p:spPr>
          <a:xfrm>
            <a:off x="7881098" y="4924809"/>
            <a:ext cx="662052" cy="662052"/>
          </a:xfrm>
          <a:prstGeom prst="roundRect">
            <a:avLst>
              <a:gd name="adj" fmla="val 28177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04</a:t>
            </a:r>
            <a:endParaRPr lang="zh-CN" altLang="en-US" sz="28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TextBox 28"/>
          <p:cNvSpPr txBox="1"/>
          <p:nvPr/>
        </p:nvSpPr>
        <p:spPr>
          <a:xfrm>
            <a:off x="8800662" y="4675322"/>
            <a:ext cx="2253331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l"/>
            <a:r>
              <a:rPr lang="zh-CN" altLang="en-US" b="1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sp>
        <p:nvSpPr>
          <p:cNvPr id="11" name="TextBox 29"/>
          <p:cNvSpPr txBox="1"/>
          <p:nvPr/>
        </p:nvSpPr>
        <p:spPr>
          <a:xfrm>
            <a:off x="8800662" y="5189884"/>
            <a:ext cx="2349938" cy="846386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defPPr>
              <a:defRPr lang="zh-CN"/>
            </a:defPPr>
            <a:lvl1pPr algn="just">
              <a:defRPr>
                <a:solidFill>
                  <a:schemeClr val="accent2"/>
                </a:solidFill>
                <a:latin typeface="+mn-ea"/>
              </a:defRPr>
            </a:lvl1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TextBox 19"/>
          <p:cNvSpPr txBox="1"/>
          <p:nvPr/>
        </p:nvSpPr>
        <p:spPr>
          <a:xfrm>
            <a:off x="7881098" y="2116449"/>
            <a:ext cx="662052" cy="662052"/>
          </a:xfrm>
          <a:prstGeom prst="roundRect">
            <a:avLst>
              <a:gd name="adj" fmla="val 23861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03</a:t>
            </a:r>
            <a:endParaRPr lang="zh-CN" altLang="en-US" sz="2800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TextBox 28"/>
          <p:cNvSpPr txBox="1"/>
          <p:nvPr/>
        </p:nvSpPr>
        <p:spPr>
          <a:xfrm>
            <a:off x="8800662" y="1865770"/>
            <a:ext cx="2253331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 algn="r">
              <a:defRPr sz="2600">
                <a:solidFill>
                  <a:schemeClr val="accent2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pPr algn="l"/>
            <a:r>
              <a:rPr lang="zh-CN" altLang="en-US" b="1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sp>
        <p:nvSpPr>
          <p:cNvPr id="14" name="TextBox 29"/>
          <p:cNvSpPr txBox="1"/>
          <p:nvPr/>
        </p:nvSpPr>
        <p:spPr>
          <a:xfrm>
            <a:off x="8800663" y="2380332"/>
            <a:ext cx="2309450" cy="846386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defPPr>
              <a:defRPr lang="zh-CN"/>
            </a:defPPr>
            <a:lvl1pPr algn="just">
              <a:defRPr>
                <a:solidFill>
                  <a:schemeClr val="accent2"/>
                </a:solidFill>
                <a:latin typeface="+mn-ea"/>
              </a:defRPr>
            </a:lvl1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grpSp>
        <p:nvGrpSpPr>
          <p:cNvPr id="15" name="组合 14"/>
          <p:cNvGrpSpPr/>
          <p:nvPr/>
        </p:nvGrpSpPr>
        <p:grpSpPr>
          <a:xfrm>
            <a:off x="6323759" y="3130550"/>
            <a:ext cx="1804599" cy="1687852"/>
            <a:chOff x="6323759" y="3206750"/>
            <a:chExt cx="1804599" cy="1687852"/>
          </a:xfrm>
          <a:solidFill>
            <a:srgbClr val="282758"/>
          </a:solidFill>
        </p:grpSpPr>
        <p:sp>
          <p:nvSpPr>
            <p:cNvPr id="16" name="任意多边形 29"/>
            <p:cNvSpPr/>
            <p:nvPr/>
          </p:nvSpPr>
          <p:spPr>
            <a:xfrm rot="2700000">
              <a:off x="6966965" y="3232372"/>
              <a:ext cx="594169" cy="542925"/>
            </a:xfrm>
            <a:custGeom>
              <a:avLst/>
              <a:gdLst>
                <a:gd name="connsiteX0" fmla="*/ 0 w 594169"/>
                <a:gd name="connsiteY0" fmla="*/ 0 h 542925"/>
                <a:gd name="connsiteX1" fmla="*/ 594169 w 594169"/>
                <a:gd name="connsiteY1" fmla="*/ 0 h 542925"/>
                <a:gd name="connsiteX2" fmla="*/ 594169 w 594169"/>
                <a:gd name="connsiteY2" fmla="*/ 542925 h 542925"/>
                <a:gd name="connsiteX3" fmla="*/ 7 w 594169"/>
                <a:gd name="connsiteY3" fmla="*/ 542925 h 542925"/>
                <a:gd name="connsiteX4" fmla="*/ 335287 w 594169"/>
                <a:gd name="connsiteY4" fmla="*/ 271466 h 5429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594169" h="542925">
                  <a:moveTo>
                    <a:pt x="0" y="0"/>
                  </a:moveTo>
                  <a:lnTo>
                    <a:pt x="594169" y="0"/>
                  </a:lnTo>
                  <a:lnTo>
                    <a:pt x="594169" y="542925"/>
                  </a:lnTo>
                  <a:lnTo>
                    <a:pt x="7" y="542925"/>
                  </a:lnTo>
                  <a:lnTo>
                    <a:pt x="335287" y="271466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7" name="任意多边形 35"/>
            <p:cNvSpPr/>
            <p:nvPr/>
          </p:nvSpPr>
          <p:spPr>
            <a:xfrm rot="8100000">
              <a:off x="6323759" y="3962089"/>
              <a:ext cx="1804599" cy="932513"/>
            </a:xfrm>
            <a:custGeom>
              <a:avLst/>
              <a:gdLst>
                <a:gd name="connsiteX0" fmla="*/ 1228726 w 1804599"/>
                <a:gd name="connsiteY0" fmla="*/ 0 h 932513"/>
                <a:gd name="connsiteX1" fmla="*/ 1804599 w 1804599"/>
                <a:gd name="connsiteY1" fmla="*/ 466257 h 932513"/>
                <a:gd name="connsiteX2" fmla="*/ 1228726 w 1804599"/>
                <a:gd name="connsiteY2" fmla="*/ 932513 h 932513"/>
                <a:gd name="connsiteX3" fmla="*/ 1228726 w 1804599"/>
                <a:gd name="connsiteY3" fmla="*/ 737719 h 932513"/>
                <a:gd name="connsiteX4" fmla="*/ 0 w 1804599"/>
                <a:gd name="connsiteY4" fmla="*/ 737719 h 932513"/>
                <a:gd name="connsiteX5" fmla="*/ 0 w 1804599"/>
                <a:gd name="connsiteY5" fmla="*/ 733905 h 932513"/>
                <a:gd name="connsiteX6" fmla="*/ 539111 w 1804599"/>
                <a:gd name="connsiteY6" fmla="*/ 194794 h 932513"/>
                <a:gd name="connsiteX7" fmla="*/ 1228726 w 1804599"/>
                <a:gd name="connsiteY7" fmla="*/ 194794 h 93251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804599" h="932513">
                  <a:moveTo>
                    <a:pt x="1228726" y="0"/>
                  </a:moveTo>
                  <a:lnTo>
                    <a:pt x="1804599" y="466257"/>
                  </a:lnTo>
                  <a:lnTo>
                    <a:pt x="1228726" y="932513"/>
                  </a:lnTo>
                  <a:lnTo>
                    <a:pt x="1228726" y="737719"/>
                  </a:lnTo>
                  <a:lnTo>
                    <a:pt x="0" y="737719"/>
                  </a:lnTo>
                  <a:lnTo>
                    <a:pt x="0" y="733905"/>
                  </a:lnTo>
                  <a:lnTo>
                    <a:pt x="539111" y="194794"/>
                  </a:lnTo>
                  <a:lnTo>
                    <a:pt x="1228726" y="194794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  <p:grpSp>
        <p:nvGrpSpPr>
          <p:cNvPr id="18" name="组合 17"/>
          <p:cNvGrpSpPr/>
          <p:nvPr/>
        </p:nvGrpSpPr>
        <p:grpSpPr>
          <a:xfrm>
            <a:off x="5151698" y="4102574"/>
            <a:ext cx="1684621" cy="1804599"/>
            <a:chOff x="5151698" y="4178774"/>
            <a:chExt cx="1684621" cy="1804599"/>
          </a:xfrm>
          <a:solidFill>
            <a:srgbClr val="86CCCA"/>
          </a:solidFill>
        </p:grpSpPr>
        <p:sp>
          <p:nvSpPr>
            <p:cNvPr id="19" name="任意多边形 36"/>
            <p:cNvSpPr/>
            <p:nvPr/>
          </p:nvSpPr>
          <p:spPr>
            <a:xfrm rot="8100000">
              <a:off x="6242150" y="4843707"/>
              <a:ext cx="594169" cy="542925"/>
            </a:xfrm>
            <a:custGeom>
              <a:avLst/>
              <a:gdLst>
                <a:gd name="connsiteX0" fmla="*/ 0 w 594169"/>
                <a:gd name="connsiteY0" fmla="*/ 0 h 542925"/>
                <a:gd name="connsiteX1" fmla="*/ 594169 w 594169"/>
                <a:gd name="connsiteY1" fmla="*/ 0 h 542925"/>
                <a:gd name="connsiteX2" fmla="*/ 594169 w 594169"/>
                <a:gd name="connsiteY2" fmla="*/ 542925 h 542925"/>
                <a:gd name="connsiteX3" fmla="*/ 7 w 594169"/>
                <a:gd name="connsiteY3" fmla="*/ 542925 h 542925"/>
                <a:gd name="connsiteX4" fmla="*/ 335287 w 594169"/>
                <a:gd name="connsiteY4" fmla="*/ 271466 h 5429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594169" h="542925">
                  <a:moveTo>
                    <a:pt x="0" y="0"/>
                  </a:moveTo>
                  <a:lnTo>
                    <a:pt x="594169" y="0"/>
                  </a:lnTo>
                  <a:lnTo>
                    <a:pt x="594169" y="542925"/>
                  </a:lnTo>
                  <a:lnTo>
                    <a:pt x="7" y="542925"/>
                  </a:lnTo>
                  <a:lnTo>
                    <a:pt x="335287" y="271466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0" name="任意多边形 38"/>
            <p:cNvSpPr/>
            <p:nvPr/>
          </p:nvSpPr>
          <p:spPr>
            <a:xfrm rot="13500000">
              <a:off x="4715655" y="4614817"/>
              <a:ext cx="1804599" cy="932513"/>
            </a:xfrm>
            <a:custGeom>
              <a:avLst/>
              <a:gdLst>
                <a:gd name="connsiteX0" fmla="*/ 1228726 w 1804599"/>
                <a:gd name="connsiteY0" fmla="*/ 0 h 932513"/>
                <a:gd name="connsiteX1" fmla="*/ 1804599 w 1804599"/>
                <a:gd name="connsiteY1" fmla="*/ 466257 h 932513"/>
                <a:gd name="connsiteX2" fmla="*/ 1228726 w 1804599"/>
                <a:gd name="connsiteY2" fmla="*/ 932513 h 932513"/>
                <a:gd name="connsiteX3" fmla="*/ 1228726 w 1804599"/>
                <a:gd name="connsiteY3" fmla="*/ 737719 h 932513"/>
                <a:gd name="connsiteX4" fmla="*/ 0 w 1804599"/>
                <a:gd name="connsiteY4" fmla="*/ 737719 h 932513"/>
                <a:gd name="connsiteX5" fmla="*/ 0 w 1804599"/>
                <a:gd name="connsiteY5" fmla="*/ 733905 h 932513"/>
                <a:gd name="connsiteX6" fmla="*/ 539111 w 1804599"/>
                <a:gd name="connsiteY6" fmla="*/ 194794 h 932513"/>
                <a:gd name="connsiteX7" fmla="*/ 1228726 w 1804599"/>
                <a:gd name="connsiteY7" fmla="*/ 194794 h 93251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804599" h="932513">
                  <a:moveTo>
                    <a:pt x="1228726" y="0"/>
                  </a:moveTo>
                  <a:lnTo>
                    <a:pt x="1804599" y="466257"/>
                  </a:lnTo>
                  <a:lnTo>
                    <a:pt x="1228726" y="932513"/>
                  </a:lnTo>
                  <a:lnTo>
                    <a:pt x="1228726" y="737719"/>
                  </a:lnTo>
                  <a:lnTo>
                    <a:pt x="0" y="737719"/>
                  </a:lnTo>
                  <a:lnTo>
                    <a:pt x="0" y="733905"/>
                  </a:lnTo>
                  <a:lnTo>
                    <a:pt x="539111" y="194794"/>
                  </a:lnTo>
                  <a:lnTo>
                    <a:pt x="1228726" y="194794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  <p:grpSp>
        <p:nvGrpSpPr>
          <p:cNvPr id="21" name="组合 20"/>
          <p:cNvGrpSpPr/>
          <p:nvPr/>
        </p:nvGrpSpPr>
        <p:grpSpPr>
          <a:xfrm>
            <a:off x="4052553" y="2909991"/>
            <a:ext cx="1804599" cy="1705143"/>
            <a:chOff x="4052553" y="2986191"/>
            <a:chExt cx="1804599" cy="1705143"/>
          </a:xfrm>
          <a:solidFill>
            <a:srgbClr val="282758"/>
          </a:solidFill>
        </p:grpSpPr>
        <p:sp>
          <p:nvSpPr>
            <p:cNvPr id="22" name="任意多边形 39"/>
            <p:cNvSpPr/>
            <p:nvPr/>
          </p:nvSpPr>
          <p:spPr>
            <a:xfrm rot="13500000">
              <a:off x="4634046" y="4122787"/>
              <a:ext cx="594169" cy="542925"/>
            </a:xfrm>
            <a:custGeom>
              <a:avLst/>
              <a:gdLst>
                <a:gd name="connsiteX0" fmla="*/ 0 w 594169"/>
                <a:gd name="connsiteY0" fmla="*/ 0 h 542925"/>
                <a:gd name="connsiteX1" fmla="*/ 594169 w 594169"/>
                <a:gd name="connsiteY1" fmla="*/ 0 h 542925"/>
                <a:gd name="connsiteX2" fmla="*/ 594169 w 594169"/>
                <a:gd name="connsiteY2" fmla="*/ 542925 h 542925"/>
                <a:gd name="connsiteX3" fmla="*/ 7 w 594169"/>
                <a:gd name="connsiteY3" fmla="*/ 542925 h 542925"/>
                <a:gd name="connsiteX4" fmla="*/ 335287 w 594169"/>
                <a:gd name="connsiteY4" fmla="*/ 271466 h 5429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594169" h="542925">
                  <a:moveTo>
                    <a:pt x="0" y="0"/>
                  </a:moveTo>
                  <a:lnTo>
                    <a:pt x="594169" y="0"/>
                  </a:lnTo>
                  <a:lnTo>
                    <a:pt x="594169" y="542925"/>
                  </a:lnTo>
                  <a:lnTo>
                    <a:pt x="7" y="542925"/>
                  </a:lnTo>
                  <a:lnTo>
                    <a:pt x="335287" y="271466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3" name="任意多边形 41"/>
            <p:cNvSpPr/>
            <p:nvPr/>
          </p:nvSpPr>
          <p:spPr>
            <a:xfrm rot="18900000">
              <a:off x="4052553" y="2986191"/>
              <a:ext cx="1804599" cy="932513"/>
            </a:xfrm>
            <a:custGeom>
              <a:avLst/>
              <a:gdLst>
                <a:gd name="connsiteX0" fmla="*/ 1228726 w 1804599"/>
                <a:gd name="connsiteY0" fmla="*/ 0 h 932513"/>
                <a:gd name="connsiteX1" fmla="*/ 1804599 w 1804599"/>
                <a:gd name="connsiteY1" fmla="*/ 466257 h 932513"/>
                <a:gd name="connsiteX2" fmla="*/ 1228726 w 1804599"/>
                <a:gd name="connsiteY2" fmla="*/ 932513 h 932513"/>
                <a:gd name="connsiteX3" fmla="*/ 1228726 w 1804599"/>
                <a:gd name="connsiteY3" fmla="*/ 737719 h 932513"/>
                <a:gd name="connsiteX4" fmla="*/ 0 w 1804599"/>
                <a:gd name="connsiteY4" fmla="*/ 737719 h 932513"/>
                <a:gd name="connsiteX5" fmla="*/ 0 w 1804599"/>
                <a:gd name="connsiteY5" fmla="*/ 733905 h 932513"/>
                <a:gd name="connsiteX6" fmla="*/ 539111 w 1804599"/>
                <a:gd name="connsiteY6" fmla="*/ 194794 h 932513"/>
                <a:gd name="connsiteX7" fmla="*/ 1228726 w 1804599"/>
                <a:gd name="connsiteY7" fmla="*/ 194794 h 93251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804599" h="932513">
                  <a:moveTo>
                    <a:pt x="1228726" y="0"/>
                  </a:moveTo>
                  <a:lnTo>
                    <a:pt x="1804599" y="466257"/>
                  </a:lnTo>
                  <a:lnTo>
                    <a:pt x="1228726" y="932513"/>
                  </a:lnTo>
                  <a:lnTo>
                    <a:pt x="1228726" y="737719"/>
                  </a:lnTo>
                  <a:lnTo>
                    <a:pt x="0" y="737719"/>
                  </a:lnTo>
                  <a:lnTo>
                    <a:pt x="0" y="733905"/>
                  </a:lnTo>
                  <a:lnTo>
                    <a:pt x="539111" y="194794"/>
                  </a:lnTo>
                  <a:lnTo>
                    <a:pt x="1228726" y="194794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  <p:grpSp>
        <p:nvGrpSpPr>
          <p:cNvPr id="24" name="组合 23"/>
          <p:cNvGrpSpPr/>
          <p:nvPr/>
        </p:nvGrpSpPr>
        <p:grpSpPr>
          <a:xfrm>
            <a:off x="5344592" y="1838511"/>
            <a:ext cx="1698890" cy="1804599"/>
            <a:chOff x="5344592" y="1914711"/>
            <a:chExt cx="1698890" cy="1804599"/>
          </a:xfrm>
          <a:solidFill>
            <a:srgbClr val="86CCCA"/>
          </a:solidFill>
        </p:grpSpPr>
        <p:sp>
          <p:nvSpPr>
            <p:cNvPr id="25" name="任意多边形 32"/>
            <p:cNvSpPr/>
            <p:nvPr/>
          </p:nvSpPr>
          <p:spPr>
            <a:xfrm rot="2700000">
              <a:off x="5674926" y="2350754"/>
              <a:ext cx="1804599" cy="932513"/>
            </a:xfrm>
            <a:custGeom>
              <a:avLst/>
              <a:gdLst>
                <a:gd name="connsiteX0" fmla="*/ 1228726 w 1804599"/>
                <a:gd name="connsiteY0" fmla="*/ 0 h 932513"/>
                <a:gd name="connsiteX1" fmla="*/ 1804599 w 1804599"/>
                <a:gd name="connsiteY1" fmla="*/ 466257 h 932513"/>
                <a:gd name="connsiteX2" fmla="*/ 1228726 w 1804599"/>
                <a:gd name="connsiteY2" fmla="*/ 932513 h 932513"/>
                <a:gd name="connsiteX3" fmla="*/ 1228726 w 1804599"/>
                <a:gd name="connsiteY3" fmla="*/ 737719 h 932513"/>
                <a:gd name="connsiteX4" fmla="*/ 0 w 1804599"/>
                <a:gd name="connsiteY4" fmla="*/ 737719 h 932513"/>
                <a:gd name="connsiteX5" fmla="*/ 0 w 1804599"/>
                <a:gd name="connsiteY5" fmla="*/ 733905 h 932513"/>
                <a:gd name="connsiteX6" fmla="*/ 539111 w 1804599"/>
                <a:gd name="connsiteY6" fmla="*/ 194794 h 932513"/>
                <a:gd name="connsiteX7" fmla="*/ 1228726 w 1804599"/>
                <a:gd name="connsiteY7" fmla="*/ 194794 h 93251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804599" h="932513">
                  <a:moveTo>
                    <a:pt x="1228726" y="0"/>
                  </a:moveTo>
                  <a:lnTo>
                    <a:pt x="1804599" y="466257"/>
                  </a:lnTo>
                  <a:lnTo>
                    <a:pt x="1228726" y="932513"/>
                  </a:lnTo>
                  <a:lnTo>
                    <a:pt x="1228726" y="737719"/>
                  </a:lnTo>
                  <a:lnTo>
                    <a:pt x="0" y="737719"/>
                  </a:lnTo>
                  <a:lnTo>
                    <a:pt x="0" y="733905"/>
                  </a:lnTo>
                  <a:lnTo>
                    <a:pt x="539111" y="194794"/>
                  </a:lnTo>
                  <a:lnTo>
                    <a:pt x="1228726" y="194794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6" name="任意多边形 42"/>
            <p:cNvSpPr/>
            <p:nvPr/>
          </p:nvSpPr>
          <p:spPr>
            <a:xfrm rot="18900000">
              <a:off x="5344592" y="2494161"/>
              <a:ext cx="594169" cy="542925"/>
            </a:xfrm>
            <a:custGeom>
              <a:avLst/>
              <a:gdLst>
                <a:gd name="connsiteX0" fmla="*/ 0 w 594169"/>
                <a:gd name="connsiteY0" fmla="*/ 0 h 542925"/>
                <a:gd name="connsiteX1" fmla="*/ 594169 w 594169"/>
                <a:gd name="connsiteY1" fmla="*/ 0 h 542925"/>
                <a:gd name="connsiteX2" fmla="*/ 594169 w 594169"/>
                <a:gd name="connsiteY2" fmla="*/ 542925 h 542925"/>
                <a:gd name="connsiteX3" fmla="*/ 7 w 594169"/>
                <a:gd name="connsiteY3" fmla="*/ 542925 h 542925"/>
                <a:gd name="connsiteX4" fmla="*/ 335287 w 594169"/>
                <a:gd name="connsiteY4" fmla="*/ 271466 h 5429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594169" h="542925">
                  <a:moveTo>
                    <a:pt x="0" y="0"/>
                  </a:moveTo>
                  <a:lnTo>
                    <a:pt x="594169" y="0"/>
                  </a:lnTo>
                  <a:lnTo>
                    <a:pt x="594169" y="542925"/>
                  </a:lnTo>
                  <a:lnTo>
                    <a:pt x="7" y="542925"/>
                  </a:lnTo>
                  <a:lnTo>
                    <a:pt x="335287" y="271466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35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35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35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35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35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35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35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35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"/>
                            </p:stCondLst>
                            <p:childTnLst>
                              <p:par>
                                <p:cTn id="22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500"/>
                            </p:stCondLst>
                            <p:childTnLst>
                              <p:par>
                                <p:cTn id="26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2000"/>
                            </p:stCondLst>
                            <p:childTnLst>
                              <p:par>
                                <p:cTn id="3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3000"/>
                            </p:stCondLst>
                            <p:childTnLst>
                              <p:par>
                                <p:cTn id="3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3500"/>
                            </p:stCondLst>
                            <p:childTnLst>
                              <p:par>
                                <p:cTn id="44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4500"/>
                            </p:stCondLst>
                            <p:childTnLst>
                              <p:par>
                                <p:cTn id="4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5000"/>
                            </p:stCondLst>
                            <p:childTnLst>
                              <p:par>
                                <p:cTn id="5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6000"/>
                            </p:stCondLst>
                            <p:childTnLst>
                              <p:par>
                                <p:cTn id="5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6" grpId="0" bldLvl="0" animBg="1"/>
      <p:bldP spid="7" grpId="0"/>
      <p:bldP spid="8" grpId="0"/>
      <p:bldP spid="9" grpId="0" bldLvl="0" animBg="1"/>
      <p:bldP spid="10" grpId="0"/>
      <p:bldP spid="11" grpId="0"/>
      <p:bldP spid="12" grpId="0" bldLvl="0" animBg="1"/>
      <p:bldP spid="13" grpId="0"/>
      <p:bldP spid="14" grpId="0"/>
    </p:bldLst>
  </p:timing>
</p:sld>
</file>

<file path=ppt/slides/slide11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实验步骤</a:t>
            </a:r>
          </a:p>
        </p:txBody>
      </p:sp>
      <p:sp>
        <p:nvSpPr>
          <p:cNvPr id="3" name="矩形 2"/>
          <p:cNvSpPr/>
          <p:nvPr/>
        </p:nvSpPr>
        <p:spPr>
          <a:xfrm>
            <a:off x="8399313" y="2428072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en-US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cxnSp>
        <p:nvCxnSpPr>
          <p:cNvPr id="4" name="直接连接符 3"/>
          <p:cNvCxnSpPr/>
          <p:nvPr/>
        </p:nvCxnSpPr>
        <p:spPr>
          <a:xfrm>
            <a:off x="8544895" y="2900337"/>
            <a:ext cx="314325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PA_矩形 75"/>
          <p:cNvSpPr/>
          <p:nvPr>
            <p:custDataLst>
              <p:tags r:id="rId1"/>
            </p:custDataLst>
          </p:nvPr>
        </p:nvSpPr>
        <p:spPr>
          <a:xfrm>
            <a:off x="8399313" y="2962325"/>
            <a:ext cx="3114507" cy="656590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Freeform 19"/>
          <p:cNvSpPr/>
          <p:nvPr/>
        </p:nvSpPr>
        <p:spPr>
          <a:xfrm rot="16200000">
            <a:off x="4777988" y="4775683"/>
            <a:ext cx="1313643" cy="1313645"/>
          </a:xfrm>
          <a:custGeom>
            <a:avLst/>
            <a:gdLst>
              <a:gd name="connsiteX0" fmla="*/ 0 w 1374771"/>
              <a:gd name="connsiteY0" fmla="*/ 1374773 h 1374773"/>
              <a:gd name="connsiteX1" fmla="*/ 6892 w 1374771"/>
              <a:gd name="connsiteY1" fmla="*/ 1238291 h 1374773"/>
              <a:gd name="connsiteX2" fmla="*/ 1238291 w 1374771"/>
              <a:gd name="connsiteY2" fmla="*/ 6892 h 1374773"/>
              <a:gd name="connsiteX3" fmla="*/ 1374771 w 1374771"/>
              <a:gd name="connsiteY3" fmla="*/ 0 h 1374773"/>
              <a:gd name="connsiteX4" fmla="*/ 1374771 w 1374771"/>
              <a:gd name="connsiteY4" fmla="*/ 785622 h 1374773"/>
              <a:gd name="connsiteX5" fmla="*/ 1259595 w 1374771"/>
              <a:gd name="connsiteY5" fmla="*/ 797233 h 1374773"/>
              <a:gd name="connsiteX6" fmla="*/ 797233 w 1374771"/>
              <a:gd name="connsiteY6" fmla="*/ 1259595 h 1374773"/>
              <a:gd name="connsiteX7" fmla="*/ 785622 w 1374771"/>
              <a:gd name="connsiteY7" fmla="*/ 1374773 h 1374773"/>
              <a:gd name="connsiteX8" fmla="*/ 0 w 1374771"/>
              <a:gd name="connsiteY8" fmla="*/ 1374773 h 13747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1" h="1374773">
                <a:moveTo>
                  <a:pt x="0" y="1374773"/>
                </a:moveTo>
                <a:lnTo>
                  <a:pt x="6892" y="1238291"/>
                </a:lnTo>
                <a:cubicBezTo>
                  <a:pt x="72830" y="589009"/>
                  <a:pt x="589009" y="72830"/>
                  <a:pt x="1238291" y="6892"/>
                </a:cubicBezTo>
                <a:lnTo>
                  <a:pt x="1374771" y="0"/>
                </a:lnTo>
                <a:lnTo>
                  <a:pt x="1374771" y="785622"/>
                </a:lnTo>
                <a:lnTo>
                  <a:pt x="1259595" y="797233"/>
                </a:lnTo>
                <a:cubicBezTo>
                  <a:pt x="1027516" y="844723"/>
                  <a:pt x="844723" y="1027516"/>
                  <a:pt x="797233" y="1259595"/>
                </a:cubicBezTo>
                <a:lnTo>
                  <a:pt x="785622" y="1374773"/>
                </a:lnTo>
                <a:lnTo>
                  <a:pt x="0" y="1374773"/>
                </a:lnTo>
                <a:close/>
              </a:path>
            </a:pathLst>
          </a:custGeom>
          <a:solidFill>
            <a:srgbClr val="28275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" name="Freeform 18"/>
          <p:cNvSpPr/>
          <p:nvPr/>
        </p:nvSpPr>
        <p:spPr>
          <a:xfrm rot="16200000">
            <a:off x="6096002" y="4771316"/>
            <a:ext cx="1313643" cy="1322380"/>
          </a:xfrm>
          <a:custGeom>
            <a:avLst/>
            <a:gdLst>
              <a:gd name="connsiteX0" fmla="*/ 0 w 1374771"/>
              <a:gd name="connsiteY0" fmla="*/ 0 h 1374771"/>
              <a:gd name="connsiteX1" fmla="*/ 785622 w 1374771"/>
              <a:gd name="connsiteY1" fmla="*/ 0 h 1374771"/>
              <a:gd name="connsiteX2" fmla="*/ 797233 w 1374771"/>
              <a:gd name="connsiteY2" fmla="*/ 115176 h 1374771"/>
              <a:gd name="connsiteX3" fmla="*/ 1259595 w 1374771"/>
              <a:gd name="connsiteY3" fmla="*/ 577538 h 1374771"/>
              <a:gd name="connsiteX4" fmla="*/ 1374771 w 1374771"/>
              <a:gd name="connsiteY4" fmla="*/ 589149 h 1374771"/>
              <a:gd name="connsiteX5" fmla="*/ 1374771 w 1374771"/>
              <a:gd name="connsiteY5" fmla="*/ 1374771 h 1374771"/>
              <a:gd name="connsiteX6" fmla="*/ 1238291 w 1374771"/>
              <a:gd name="connsiteY6" fmla="*/ 1367879 h 1374771"/>
              <a:gd name="connsiteX7" fmla="*/ 6892 w 1374771"/>
              <a:gd name="connsiteY7" fmla="*/ 136480 h 1374771"/>
              <a:gd name="connsiteX8" fmla="*/ 0 w 1374771"/>
              <a:gd name="connsiteY8" fmla="*/ 0 h 13747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1" h="1374771">
                <a:moveTo>
                  <a:pt x="0" y="0"/>
                </a:moveTo>
                <a:lnTo>
                  <a:pt x="785622" y="0"/>
                </a:lnTo>
                <a:lnTo>
                  <a:pt x="797233" y="115176"/>
                </a:lnTo>
                <a:cubicBezTo>
                  <a:pt x="844723" y="347255"/>
                  <a:pt x="1027516" y="530048"/>
                  <a:pt x="1259595" y="577538"/>
                </a:cubicBezTo>
                <a:lnTo>
                  <a:pt x="1374771" y="589149"/>
                </a:lnTo>
                <a:lnTo>
                  <a:pt x="1374771" y="1374771"/>
                </a:lnTo>
                <a:lnTo>
                  <a:pt x="1238291" y="1367879"/>
                </a:lnTo>
                <a:cubicBezTo>
                  <a:pt x="589009" y="1301941"/>
                  <a:pt x="72830" y="785762"/>
                  <a:pt x="6892" y="136480"/>
                </a:cubicBezTo>
                <a:lnTo>
                  <a:pt x="0" y="0"/>
                </a:lnTo>
                <a:close/>
              </a:path>
            </a:pathLst>
          </a:custGeom>
          <a:solidFill>
            <a:srgbClr val="28275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Freeform 12"/>
          <p:cNvSpPr/>
          <p:nvPr/>
        </p:nvSpPr>
        <p:spPr>
          <a:xfrm rot="16200000">
            <a:off x="6100368" y="3463463"/>
            <a:ext cx="1313645" cy="1313643"/>
          </a:xfrm>
          <a:custGeom>
            <a:avLst/>
            <a:gdLst>
              <a:gd name="connsiteX0" fmla="*/ 0 w 1374773"/>
              <a:gd name="connsiteY0" fmla="*/ 1374771 h 1374771"/>
              <a:gd name="connsiteX1" fmla="*/ 0 w 1374773"/>
              <a:gd name="connsiteY1" fmla="*/ 589149 h 1374771"/>
              <a:gd name="connsiteX2" fmla="*/ 115178 w 1374773"/>
              <a:gd name="connsiteY2" fmla="*/ 577538 h 1374771"/>
              <a:gd name="connsiteX3" fmla="*/ 577540 w 1374773"/>
              <a:gd name="connsiteY3" fmla="*/ 115176 h 1374771"/>
              <a:gd name="connsiteX4" fmla="*/ 589151 w 1374773"/>
              <a:gd name="connsiteY4" fmla="*/ 0 h 1374771"/>
              <a:gd name="connsiteX5" fmla="*/ 1374773 w 1374773"/>
              <a:gd name="connsiteY5" fmla="*/ 0 h 1374771"/>
              <a:gd name="connsiteX6" fmla="*/ 1367881 w 1374773"/>
              <a:gd name="connsiteY6" fmla="*/ 136480 h 1374771"/>
              <a:gd name="connsiteX7" fmla="*/ 136482 w 1374773"/>
              <a:gd name="connsiteY7" fmla="*/ 1367879 h 1374771"/>
              <a:gd name="connsiteX8" fmla="*/ 0 w 1374773"/>
              <a:gd name="connsiteY8" fmla="*/ 1374771 h 13747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3" h="1374771">
                <a:moveTo>
                  <a:pt x="0" y="1374771"/>
                </a:moveTo>
                <a:lnTo>
                  <a:pt x="0" y="589149"/>
                </a:lnTo>
                <a:lnTo>
                  <a:pt x="115178" y="577538"/>
                </a:lnTo>
                <a:cubicBezTo>
                  <a:pt x="347257" y="530048"/>
                  <a:pt x="530050" y="347255"/>
                  <a:pt x="577540" y="115176"/>
                </a:cubicBezTo>
                <a:lnTo>
                  <a:pt x="589151" y="0"/>
                </a:lnTo>
                <a:lnTo>
                  <a:pt x="1374773" y="0"/>
                </a:lnTo>
                <a:lnTo>
                  <a:pt x="1367881" y="136480"/>
                </a:lnTo>
                <a:cubicBezTo>
                  <a:pt x="1301943" y="785762"/>
                  <a:pt x="785764" y="1301941"/>
                  <a:pt x="136482" y="1367879"/>
                </a:cubicBezTo>
                <a:lnTo>
                  <a:pt x="0" y="1374771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" name="Freeform 30"/>
          <p:cNvSpPr/>
          <p:nvPr/>
        </p:nvSpPr>
        <p:spPr>
          <a:xfrm rot="16200000">
            <a:off x="4777988" y="2900512"/>
            <a:ext cx="1313643" cy="1313645"/>
          </a:xfrm>
          <a:custGeom>
            <a:avLst/>
            <a:gdLst>
              <a:gd name="connsiteX0" fmla="*/ 0 w 1374771"/>
              <a:gd name="connsiteY0" fmla="*/ 1374773 h 1374773"/>
              <a:gd name="connsiteX1" fmla="*/ 6892 w 1374771"/>
              <a:gd name="connsiteY1" fmla="*/ 1238291 h 1374773"/>
              <a:gd name="connsiteX2" fmla="*/ 1238291 w 1374771"/>
              <a:gd name="connsiteY2" fmla="*/ 6892 h 1374773"/>
              <a:gd name="connsiteX3" fmla="*/ 1374771 w 1374771"/>
              <a:gd name="connsiteY3" fmla="*/ 0 h 1374773"/>
              <a:gd name="connsiteX4" fmla="*/ 1374771 w 1374771"/>
              <a:gd name="connsiteY4" fmla="*/ 785622 h 1374773"/>
              <a:gd name="connsiteX5" fmla="*/ 1259595 w 1374771"/>
              <a:gd name="connsiteY5" fmla="*/ 797233 h 1374773"/>
              <a:gd name="connsiteX6" fmla="*/ 797233 w 1374771"/>
              <a:gd name="connsiteY6" fmla="*/ 1259595 h 1374773"/>
              <a:gd name="connsiteX7" fmla="*/ 785622 w 1374771"/>
              <a:gd name="connsiteY7" fmla="*/ 1374773 h 1374773"/>
              <a:gd name="connsiteX8" fmla="*/ 0 w 1374771"/>
              <a:gd name="connsiteY8" fmla="*/ 1374773 h 13747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1" h="1374773">
                <a:moveTo>
                  <a:pt x="0" y="1374773"/>
                </a:moveTo>
                <a:lnTo>
                  <a:pt x="6892" y="1238291"/>
                </a:lnTo>
                <a:cubicBezTo>
                  <a:pt x="72830" y="589009"/>
                  <a:pt x="589009" y="72830"/>
                  <a:pt x="1238291" y="6892"/>
                </a:cubicBezTo>
                <a:lnTo>
                  <a:pt x="1374771" y="0"/>
                </a:lnTo>
                <a:lnTo>
                  <a:pt x="1374771" y="785622"/>
                </a:lnTo>
                <a:lnTo>
                  <a:pt x="1259595" y="797233"/>
                </a:lnTo>
                <a:cubicBezTo>
                  <a:pt x="1027516" y="844723"/>
                  <a:pt x="844723" y="1027516"/>
                  <a:pt x="797233" y="1259595"/>
                </a:cubicBezTo>
                <a:lnTo>
                  <a:pt x="785622" y="1374773"/>
                </a:lnTo>
                <a:lnTo>
                  <a:pt x="0" y="1374773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Freeform 10"/>
          <p:cNvSpPr/>
          <p:nvPr/>
        </p:nvSpPr>
        <p:spPr>
          <a:xfrm rot="16200000">
            <a:off x="4777987" y="3463462"/>
            <a:ext cx="1313645" cy="1313645"/>
          </a:xfrm>
          <a:custGeom>
            <a:avLst/>
            <a:gdLst>
              <a:gd name="connsiteX0" fmla="*/ 0 w 1374773"/>
              <a:gd name="connsiteY0" fmla="*/ 785622 h 1374773"/>
              <a:gd name="connsiteX1" fmla="*/ 0 w 1374773"/>
              <a:gd name="connsiteY1" fmla="*/ 0 h 1374773"/>
              <a:gd name="connsiteX2" fmla="*/ 136482 w 1374773"/>
              <a:gd name="connsiteY2" fmla="*/ 6892 h 1374773"/>
              <a:gd name="connsiteX3" fmla="*/ 1367881 w 1374773"/>
              <a:gd name="connsiteY3" fmla="*/ 1238291 h 1374773"/>
              <a:gd name="connsiteX4" fmla="*/ 1374773 w 1374773"/>
              <a:gd name="connsiteY4" fmla="*/ 1374773 h 1374773"/>
              <a:gd name="connsiteX5" fmla="*/ 589151 w 1374773"/>
              <a:gd name="connsiteY5" fmla="*/ 1374773 h 1374773"/>
              <a:gd name="connsiteX6" fmla="*/ 577540 w 1374773"/>
              <a:gd name="connsiteY6" fmla="*/ 1259595 h 1374773"/>
              <a:gd name="connsiteX7" fmla="*/ 115178 w 1374773"/>
              <a:gd name="connsiteY7" fmla="*/ 797233 h 1374773"/>
              <a:gd name="connsiteX8" fmla="*/ 0 w 1374773"/>
              <a:gd name="connsiteY8" fmla="*/ 785622 h 13747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3" h="1374773">
                <a:moveTo>
                  <a:pt x="0" y="785622"/>
                </a:moveTo>
                <a:lnTo>
                  <a:pt x="0" y="0"/>
                </a:lnTo>
                <a:lnTo>
                  <a:pt x="136482" y="6892"/>
                </a:lnTo>
                <a:cubicBezTo>
                  <a:pt x="785764" y="72830"/>
                  <a:pt x="1301943" y="589009"/>
                  <a:pt x="1367881" y="1238291"/>
                </a:cubicBezTo>
                <a:lnTo>
                  <a:pt x="1374773" y="1374773"/>
                </a:lnTo>
                <a:lnTo>
                  <a:pt x="589151" y="1374773"/>
                </a:lnTo>
                <a:lnTo>
                  <a:pt x="577540" y="1259595"/>
                </a:lnTo>
                <a:cubicBezTo>
                  <a:pt x="530050" y="1027516"/>
                  <a:pt x="347257" y="844723"/>
                  <a:pt x="115178" y="797233"/>
                </a:cubicBezTo>
                <a:lnTo>
                  <a:pt x="0" y="785622"/>
                </a:lnTo>
                <a:close/>
              </a:path>
            </a:pathLst>
          </a:custGeom>
          <a:solidFill>
            <a:srgbClr val="28275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Freeform 31"/>
          <p:cNvSpPr/>
          <p:nvPr/>
        </p:nvSpPr>
        <p:spPr>
          <a:xfrm rot="16200000">
            <a:off x="6090209" y="2900513"/>
            <a:ext cx="1313643" cy="1313643"/>
          </a:xfrm>
          <a:custGeom>
            <a:avLst/>
            <a:gdLst>
              <a:gd name="connsiteX0" fmla="*/ 0 w 1374771"/>
              <a:gd name="connsiteY0" fmla="*/ 0 h 1374771"/>
              <a:gd name="connsiteX1" fmla="*/ 785622 w 1374771"/>
              <a:gd name="connsiteY1" fmla="*/ 0 h 1374771"/>
              <a:gd name="connsiteX2" fmla="*/ 797233 w 1374771"/>
              <a:gd name="connsiteY2" fmla="*/ 115176 h 1374771"/>
              <a:gd name="connsiteX3" fmla="*/ 1259595 w 1374771"/>
              <a:gd name="connsiteY3" fmla="*/ 577538 h 1374771"/>
              <a:gd name="connsiteX4" fmla="*/ 1374771 w 1374771"/>
              <a:gd name="connsiteY4" fmla="*/ 589149 h 1374771"/>
              <a:gd name="connsiteX5" fmla="*/ 1374771 w 1374771"/>
              <a:gd name="connsiteY5" fmla="*/ 1374771 h 1374771"/>
              <a:gd name="connsiteX6" fmla="*/ 1238291 w 1374771"/>
              <a:gd name="connsiteY6" fmla="*/ 1367879 h 1374771"/>
              <a:gd name="connsiteX7" fmla="*/ 6892 w 1374771"/>
              <a:gd name="connsiteY7" fmla="*/ 136480 h 1374771"/>
              <a:gd name="connsiteX8" fmla="*/ 0 w 1374771"/>
              <a:gd name="connsiteY8" fmla="*/ 0 h 13747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1" h="1374771">
                <a:moveTo>
                  <a:pt x="0" y="0"/>
                </a:moveTo>
                <a:lnTo>
                  <a:pt x="785622" y="0"/>
                </a:lnTo>
                <a:lnTo>
                  <a:pt x="797233" y="115176"/>
                </a:lnTo>
                <a:cubicBezTo>
                  <a:pt x="844723" y="347255"/>
                  <a:pt x="1027516" y="530048"/>
                  <a:pt x="1259595" y="577538"/>
                </a:cubicBezTo>
                <a:lnTo>
                  <a:pt x="1374771" y="589149"/>
                </a:lnTo>
                <a:lnTo>
                  <a:pt x="1374771" y="1374771"/>
                </a:lnTo>
                <a:lnTo>
                  <a:pt x="1238291" y="1367879"/>
                </a:lnTo>
                <a:cubicBezTo>
                  <a:pt x="589009" y="1301941"/>
                  <a:pt x="72830" y="785762"/>
                  <a:pt x="6892" y="136480"/>
                </a:cubicBezTo>
                <a:lnTo>
                  <a:pt x="0" y="0"/>
                </a:lnTo>
                <a:close/>
              </a:path>
            </a:pathLst>
          </a:custGeom>
          <a:solidFill>
            <a:srgbClr val="28275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TextBox 36"/>
          <p:cNvSpPr txBox="1"/>
          <p:nvPr/>
        </p:nvSpPr>
        <p:spPr>
          <a:xfrm>
            <a:off x="4986540" y="2500401"/>
            <a:ext cx="5854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</a:p>
        </p:txBody>
      </p:sp>
      <p:sp>
        <p:nvSpPr>
          <p:cNvPr id="13" name="TextBox 37"/>
          <p:cNvSpPr txBox="1"/>
          <p:nvPr/>
        </p:nvSpPr>
        <p:spPr>
          <a:xfrm>
            <a:off x="6757190" y="2944622"/>
            <a:ext cx="5854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02</a:t>
            </a:r>
          </a:p>
        </p:txBody>
      </p:sp>
      <p:sp>
        <p:nvSpPr>
          <p:cNvPr id="14" name="TextBox 38"/>
          <p:cNvSpPr txBox="1"/>
          <p:nvPr/>
        </p:nvSpPr>
        <p:spPr>
          <a:xfrm>
            <a:off x="6757190" y="4362989"/>
            <a:ext cx="5854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03</a:t>
            </a:r>
          </a:p>
        </p:txBody>
      </p:sp>
      <p:sp>
        <p:nvSpPr>
          <p:cNvPr id="15" name="TextBox 39"/>
          <p:cNvSpPr txBox="1"/>
          <p:nvPr/>
        </p:nvSpPr>
        <p:spPr>
          <a:xfrm>
            <a:off x="4986540" y="4798450"/>
            <a:ext cx="5854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04</a:t>
            </a:r>
          </a:p>
        </p:txBody>
      </p:sp>
      <p:sp>
        <p:nvSpPr>
          <p:cNvPr id="16" name="Oval 41"/>
          <p:cNvSpPr/>
          <p:nvPr/>
        </p:nvSpPr>
        <p:spPr>
          <a:xfrm>
            <a:off x="3995796" y="2016602"/>
            <a:ext cx="561607" cy="561607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</a:p>
        </p:txBody>
      </p:sp>
      <p:sp>
        <p:nvSpPr>
          <p:cNvPr id="17" name="Oval 43"/>
          <p:cNvSpPr/>
          <p:nvPr/>
        </p:nvSpPr>
        <p:spPr>
          <a:xfrm>
            <a:off x="3995796" y="4225116"/>
            <a:ext cx="561607" cy="561607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04</a:t>
            </a:r>
          </a:p>
        </p:txBody>
      </p:sp>
      <p:sp>
        <p:nvSpPr>
          <p:cNvPr id="18" name="Oval 45"/>
          <p:cNvSpPr/>
          <p:nvPr/>
        </p:nvSpPr>
        <p:spPr>
          <a:xfrm>
            <a:off x="7837706" y="2460823"/>
            <a:ext cx="561607" cy="561607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02</a:t>
            </a:r>
          </a:p>
        </p:txBody>
      </p:sp>
      <p:sp>
        <p:nvSpPr>
          <p:cNvPr id="19" name="Oval 47"/>
          <p:cNvSpPr/>
          <p:nvPr/>
        </p:nvSpPr>
        <p:spPr>
          <a:xfrm>
            <a:off x="7837706" y="4362988"/>
            <a:ext cx="561607" cy="561607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03</a:t>
            </a:r>
          </a:p>
        </p:txBody>
      </p:sp>
      <p:sp>
        <p:nvSpPr>
          <p:cNvPr id="20" name="矩形 19"/>
          <p:cNvSpPr/>
          <p:nvPr/>
        </p:nvSpPr>
        <p:spPr>
          <a:xfrm>
            <a:off x="8399313" y="4362988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en-US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cxnSp>
        <p:nvCxnSpPr>
          <p:cNvPr id="21" name="直接连接符 20"/>
          <p:cNvCxnSpPr/>
          <p:nvPr/>
        </p:nvCxnSpPr>
        <p:spPr>
          <a:xfrm>
            <a:off x="8544895" y="4835253"/>
            <a:ext cx="314325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PA_矩形 75"/>
          <p:cNvSpPr/>
          <p:nvPr>
            <p:custDataLst>
              <p:tags r:id="rId2"/>
            </p:custDataLst>
          </p:nvPr>
        </p:nvSpPr>
        <p:spPr>
          <a:xfrm>
            <a:off x="8399313" y="4897241"/>
            <a:ext cx="3114507" cy="656590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3" name="矩形 22"/>
          <p:cNvSpPr/>
          <p:nvPr/>
        </p:nvSpPr>
        <p:spPr>
          <a:xfrm>
            <a:off x="2440681" y="1885506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en-US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cxnSp>
        <p:nvCxnSpPr>
          <p:cNvPr id="24" name="直接连接符 23"/>
          <p:cNvCxnSpPr/>
          <p:nvPr/>
        </p:nvCxnSpPr>
        <p:spPr>
          <a:xfrm>
            <a:off x="3467045" y="2326021"/>
            <a:ext cx="314325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PA_矩形 75"/>
          <p:cNvSpPr/>
          <p:nvPr>
            <p:custDataLst>
              <p:tags r:id="rId3"/>
            </p:custDataLst>
          </p:nvPr>
        </p:nvSpPr>
        <p:spPr>
          <a:xfrm>
            <a:off x="777243" y="2419759"/>
            <a:ext cx="3114507" cy="656590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200"/>
              </a:lnSpc>
            </a:pPr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6" name="矩形 25"/>
          <p:cNvSpPr/>
          <p:nvPr/>
        </p:nvSpPr>
        <p:spPr>
          <a:xfrm>
            <a:off x="2419905" y="4136587"/>
            <a:ext cx="156966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CN" altLang="en-US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输入标题文本</a:t>
            </a:r>
          </a:p>
        </p:txBody>
      </p:sp>
      <p:cxnSp>
        <p:nvCxnSpPr>
          <p:cNvPr id="27" name="直接连接符 26"/>
          <p:cNvCxnSpPr/>
          <p:nvPr/>
        </p:nvCxnSpPr>
        <p:spPr>
          <a:xfrm>
            <a:off x="3467045" y="4595563"/>
            <a:ext cx="314325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PA_矩形 75"/>
          <p:cNvSpPr/>
          <p:nvPr>
            <p:custDataLst>
              <p:tags r:id="rId4"/>
            </p:custDataLst>
          </p:nvPr>
        </p:nvSpPr>
        <p:spPr>
          <a:xfrm>
            <a:off x="628651" y="4704541"/>
            <a:ext cx="3263100" cy="656590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200"/>
              </a:lnSpc>
            </a:pPr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输入您的文字内容，语言精练概括的说明你所要阐明的观点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9" name="Freeform 32"/>
          <p:cNvSpPr/>
          <p:nvPr/>
        </p:nvSpPr>
        <p:spPr>
          <a:xfrm rot="16200000">
            <a:off x="6090208" y="1588292"/>
            <a:ext cx="1313645" cy="1313643"/>
          </a:xfrm>
          <a:custGeom>
            <a:avLst/>
            <a:gdLst>
              <a:gd name="connsiteX0" fmla="*/ 0 w 1374773"/>
              <a:gd name="connsiteY0" fmla="*/ 1374771 h 1374771"/>
              <a:gd name="connsiteX1" fmla="*/ 0 w 1374773"/>
              <a:gd name="connsiteY1" fmla="*/ 589149 h 1374771"/>
              <a:gd name="connsiteX2" fmla="*/ 115178 w 1374773"/>
              <a:gd name="connsiteY2" fmla="*/ 577538 h 1374771"/>
              <a:gd name="connsiteX3" fmla="*/ 577540 w 1374773"/>
              <a:gd name="connsiteY3" fmla="*/ 115176 h 1374771"/>
              <a:gd name="connsiteX4" fmla="*/ 589151 w 1374773"/>
              <a:gd name="connsiteY4" fmla="*/ 0 h 1374771"/>
              <a:gd name="connsiteX5" fmla="*/ 1374773 w 1374773"/>
              <a:gd name="connsiteY5" fmla="*/ 0 h 1374771"/>
              <a:gd name="connsiteX6" fmla="*/ 1367881 w 1374773"/>
              <a:gd name="connsiteY6" fmla="*/ 136480 h 1374771"/>
              <a:gd name="connsiteX7" fmla="*/ 136482 w 1374773"/>
              <a:gd name="connsiteY7" fmla="*/ 1367879 h 1374771"/>
              <a:gd name="connsiteX8" fmla="*/ 0 w 1374773"/>
              <a:gd name="connsiteY8" fmla="*/ 1374771 h 13747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3" h="1374771">
                <a:moveTo>
                  <a:pt x="0" y="1374771"/>
                </a:moveTo>
                <a:lnTo>
                  <a:pt x="0" y="589149"/>
                </a:lnTo>
                <a:lnTo>
                  <a:pt x="115178" y="577538"/>
                </a:lnTo>
                <a:cubicBezTo>
                  <a:pt x="347257" y="530048"/>
                  <a:pt x="530050" y="347255"/>
                  <a:pt x="577540" y="115176"/>
                </a:cubicBezTo>
                <a:lnTo>
                  <a:pt x="589151" y="0"/>
                </a:lnTo>
                <a:lnTo>
                  <a:pt x="1374773" y="0"/>
                </a:lnTo>
                <a:lnTo>
                  <a:pt x="1367881" y="136480"/>
                </a:lnTo>
                <a:cubicBezTo>
                  <a:pt x="1301943" y="785762"/>
                  <a:pt x="785764" y="1301941"/>
                  <a:pt x="136482" y="1367879"/>
                </a:cubicBezTo>
                <a:lnTo>
                  <a:pt x="0" y="1374771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0" name="Freeform 33"/>
          <p:cNvSpPr/>
          <p:nvPr/>
        </p:nvSpPr>
        <p:spPr>
          <a:xfrm rot="16200000">
            <a:off x="4777987" y="1588291"/>
            <a:ext cx="1313645" cy="1313645"/>
          </a:xfrm>
          <a:custGeom>
            <a:avLst/>
            <a:gdLst>
              <a:gd name="connsiteX0" fmla="*/ 0 w 1374773"/>
              <a:gd name="connsiteY0" fmla="*/ 785622 h 1374773"/>
              <a:gd name="connsiteX1" fmla="*/ 0 w 1374773"/>
              <a:gd name="connsiteY1" fmla="*/ 0 h 1374773"/>
              <a:gd name="connsiteX2" fmla="*/ 136482 w 1374773"/>
              <a:gd name="connsiteY2" fmla="*/ 6892 h 1374773"/>
              <a:gd name="connsiteX3" fmla="*/ 1367881 w 1374773"/>
              <a:gd name="connsiteY3" fmla="*/ 1238291 h 1374773"/>
              <a:gd name="connsiteX4" fmla="*/ 1374773 w 1374773"/>
              <a:gd name="connsiteY4" fmla="*/ 1374773 h 1374773"/>
              <a:gd name="connsiteX5" fmla="*/ 589151 w 1374773"/>
              <a:gd name="connsiteY5" fmla="*/ 1374773 h 1374773"/>
              <a:gd name="connsiteX6" fmla="*/ 577540 w 1374773"/>
              <a:gd name="connsiteY6" fmla="*/ 1259595 h 1374773"/>
              <a:gd name="connsiteX7" fmla="*/ 115178 w 1374773"/>
              <a:gd name="connsiteY7" fmla="*/ 797233 h 1374773"/>
              <a:gd name="connsiteX8" fmla="*/ 0 w 1374773"/>
              <a:gd name="connsiteY8" fmla="*/ 785622 h 13747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74773" h="1374773">
                <a:moveTo>
                  <a:pt x="0" y="785622"/>
                </a:moveTo>
                <a:lnTo>
                  <a:pt x="0" y="0"/>
                </a:lnTo>
                <a:lnTo>
                  <a:pt x="136482" y="6892"/>
                </a:lnTo>
                <a:cubicBezTo>
                  <a:pt x="785764" y="72830"/>
                  <a:pt x="1301943" y="589009"/>
                  <a:pt x="1367881" y="1238291"/>
                </a:cubicBezTo>
                <a:lnTo>
                  <a:pt x="1374773" y="1374773"/>
                </a:lnTo>
                <a:lnTo>
                  <a:pt x="589151" y="1374773"/>
                </a:lnTo>
                <a:lnTo>
                  <a:pt x="577540" y="1259595"/>
                </a:lnTo>
                <a:cubicBezTo>
                  <a:pt x="530050" y="1027516"/>
                  <a:pt x="347257" y="844723"/>
                  <a:pt x="115178" y="797233"/>
                </a:cubicBezTo>
                <a:lnTo>
                  <a:pt x="0" y="785622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1" name="TextBox 36"/>
          <p:cNvSpPr txBox="1"/>
          <p:nvPr/>
        </p:nvSpPr>
        <p:spPr>
          <a:xfrm>
            <a:off x="4934108" y="2562456"/>
            <a:ext cx="5854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9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0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3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4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7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8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1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2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5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6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9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00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03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04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07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08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1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12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5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16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9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0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5" grpId="0"/>
          <p:bldP spid="6" grpId="0" bldLvl="0" animBg="1"/>
          <p:bldP spid="7" grpId="0" bldLvl="0" animBg="1"/>
          <p:bldP spid="8" grpId="0" bldLvl="0" animBg="1"/>
          <p:bldP spid="9" grpId="0" bldLvl="0" animBg="1"/>
          <p:bldP spid="10" grpId="0" bldLvl="0" animBg="1"/>
          <p:bldP spid="11" grpId="0" bldLvl="0" animBg="1"/>
          <p:bldP spid="12" grpId="0"/>
          <p:bldP spid="13" grpId="0"/>
          <p:bldP spid="14" grpId="0"/>
          <p:bldP spid="15" grpId="0"/>
          <p:bldP spid="16" grpId="0" bldLvl="0" animBg="1"/>
          <p:bldP spid="17" grpId="0" bldLvl="0" animBg="1"/>
          <p:bldP spid="18" grpId="0" bldLvl="0" animBg="1"/>
          <p:bldP spid="19" grpId="0" bldLvl="0" animBg="1"/>
          <p:bldP spid="20" grpId="0"/>
          <p:bldP spid="22" grpId="0"/>
          <p:bldP spid="23" grpId="0"/>
          <p:bldP spid="25" grpId="0"/>
          <p:bldP spid="26" grpId="0"/>
          <p:bldP spid="28" grpId="0"/>
          <p:bldP spid="29" grpId="0" bldLvl="0" animBg="1"/>
          <p:bldP spid="30" grpId="0" bldLvl="0" animBg="1"/>
          <p:bldP spid="31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9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0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3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4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7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8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1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2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5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6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9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0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3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4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7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8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1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2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5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6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9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0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5" grpId="0"/>
          <p:bldP spid="6" grpId="0" bldLvl="0" animBg="1"/>
          <p:bldP spid="7" grpId="0" bldLvl="0" animBg="1"/>
          <p:bldP spid="8" grpId="0" bldLvl="0" animBg="1"/>
          <p:bldP spid="9" grpId="0" bldLvl="0" animBg="1"/>
          <p:bldP spid="10" grpId="0" bldLvl="0" animBg="1"/>
          <p:bldP spid="11" grpId="0" bldLvl="0" animBg="1"/>
          <p:bldP spid="12" grpId="0"/>
          <p:bldP spid="13" grpId="0"/>
          <p:bldP spid="14" grpId="0"/>
          <p:bldP spid="15" grpId="0"/>
          <p:bldP spid="16" grpId="0" bldLvl="0" animBg="1"/>
          <p:bldP spid="17" grpId="0" bldLvl="0" animBg="1"/>
          <p:bldP spid="18" grpId="0" bldLvl="0" animBg="1"/>
          <p:bldP spid="19" grpId="0" bldLvl="0" animBg="1"/>
          <p:bldP spid="20" grpId="0"/>
          <p:bldP spid="22" grpId="0"/>
          <p:bldP spid="23" grpId="0"/>
          <p:bldP spid="25" grpId="0"/>
          <p:bldP spid="26" grpId="0"/>
          <p:bldP spid="28" grpId="0"/>
          <p:bldP spid="29" grpId="0" bldLvl="0" animBg="1"/>
          <p:bldP spid="30" grpId="0" bldLvl="0" animBg="1"/>
          <p:bldP spid="31" grpId="0"/>
        </p:bldLst>
      </p:timing>
    </mc:Fallback>
  </mc:AlternateContent>
</p:sld>
</file>

<file path=ppt/slides/slide12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89865" y="-444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" name="组合 1"/>
          <p:cNvGrpSpPr/>
          <p:nvPr/>
        </p:nvGrpSpPr>
        <p:grpSpPr>
          <a:xfrm>
            <a:off x="2493010" y="1925955"/>
            <a:ext cx="7018655" cy="2545715"/>
            <a:chOff x="4771" y="4839"/>
            <a:chExt cx="11053" cy="4009"/>
          </a:xfrm>
        </p:grpSpPr>
        <p:sp>
          <p:nvSpPr>
            <p:cNvPr id="3" name="Freeform 245"/>
            <p:cNvSpPr/>
            <p:nvPr/>
          </p:nvSpPr>
          <p:spPr bwMode="auto">
            <a:xfrm>
              <a:off x="6153" y="4839"/>
              <a:ext cx="2101" cy="2101"/>
            </a:xfrm>
            <a:custGeom>
              <a:avLst/>
              <a:gdLst/>
              <a:ahLst/>
              <a:cxnLst>
                <a:cxn ang="0">
                  <a:pos x="68" y="3"/>
                </a:cxn>
                <a:cxn ang="0">
                  <a:pos x="58" y="61"/>
                </a:cxn>
                <a:cxn ang="0">
                  <a:pos x="57" y="63"/>
                </a:cxn>
                <a:cxn ang="0">
                  <a:pos x="56" y="63"/>
                </a:cxn>
                <a:cxn ang="0">
                  <a:pos x="55" y="63"/>
                </a:cxn>
                <a:cxn ang="0">
                  <a:pos x="38" y="56"/>
                </a:cxn>
                <a:cxn ang="0">
                  <a:pos x="28" y="67"/>
                </a:cxn>
                <a:cxn ang="0">
                  <a:pos x="26" y="68"/>
                </a:cxn>
                <a:cxn ang="0">
                  <a:pos x="26" y="68"/>
                </a:cxn>
                <a:cxn ang="0">
                  <a:pos x="24" y="65"/>
                </a:cxn>
                <a:cxn ang="0">
                  <a:pos x="24" y="52"/>
                </a:cxn>
                <a:cxn ang="0">
                  <a:pos x="57" y="12"/>
                </a:cxn>
                <a:cxn ang="0">
                  <a:pos x="16" y="47"/>
                </a:cxn>
                <a:cxn ang="0">
                  <a:pos x="1" y="41"/>
                </a:cxn>
                <a:cxn ang="0">
                  <a:pos x="0" y="39"/>
                </a:cxn>
                <a:cxn ang="0">
                  <a:pos x="1" y="36"/>
                </a:cxn>
                <a:cxn ang="0">
                  <a:pos x="64" y="0"/>
                </a:cxn>
                <a:cxn ang="0">
                  <a:pos x="65" y="0"/>
                </a:cxn>
                <a:cxn ang="0">
                  <a:pos x="67" y="0"/>
                </a:cxn>
                <a:cxn ang="0">
                  <a:pos x="68" y="3"/>
                </a:cxn>
              </a:cxnLst>
              <a:rect l="0" t="0" r="r" b="b"/>
              <a:pathLst>
                <a:path w="68" h="68">
                  <a:moveTo>
                    <a:pt x="68" y="3"/>
                  </a:moveTo>
                  <a:cubicBezTo>
                    <a:pt x="58" y="61"/>
                    <a:pt x="58" y="61"/>
                    <a:pt x="58" y="61"/>
                  </a:cubicBezTo>
                  <a:cubicBezTo>
                    <a:pt x="58" y="62"/>
                    <a:pt x="57" y="62"/>
                    <a:pt x="57" y="63"/>
                  </a:cubicBezTo>
                  <a:cubicBezTo>
                    <a:pt x="56" y="63"/>
                    <a:pt x="56" y="63"/>
                    <a:pt x="56" y="63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38" y="56"/>
                    <a:pt x="38" y="56"/>
                    <a:pt x="38" y="56"/>
                  </a:cubicBezTo>
                  <a:cubicBezTo>
                    <a:pt x="28" y="67"/>
                    <a:pt x="28" y="67"/>
                    <a:pt x="28" y="67"/>
                  </a:cubicBezTo>
                  <a:cubicBezTo>
                    <a:pt x="28" y="67"/>
                    <a:pt x="27" y="68"/>
                    <a:pt x="26" y="68"/>
                  </a:cubicBezTo>
                  <a:cubicBezTo>
                    <a:pt x="26" y="68"/>
                    <a:pt x="26" y="68"/>
                    <a:pt x="26" y="68"/>
                  </a:cubicBezTo>
                  <a:cubicBezTo>
                    <a:pt x="25" y="67"/>
                    <a:pt x="24" y="66"/>
                    <a:pt x="24" y="65"/>
                  </a:cubicBezTo>
                  <a:cubicBezTo>
                    <a:pt x="24" y="52"/>
                    <a:pt x="24" y="52"/>
                    <a:pt x="24" y="52"/>
                  </a:cubicBezTo>
                  <a:cubicBezTo>
                    <a:pt x="57" y="12"/>
                    <a:pt x="57" y="12"/>
                    <a:pt x="57" y="12"/>
                  </a:cubicBezTo>
                  <a:cubicBezTo>
                    <a:pt x="16" y="47"/>
                    <a:pt x="16" y="47"/>
                    <a:pt x="16" y="47"/>
                  </a:cubicBezTo>
                  <a:cubicBezTo>
                    <a:pt x="1" y="41"/>
                    <a:pt x="1" y="41"/>
                    <a:pt x="1" y="41"/>
                  </a:cubicBezTo>
                  <a:cubicBezTo>
                    <a:pt x="0" y="40"/>
                    <a:pt x="0" y="40"/>
                    <a:pt x="0" y="39"/>
                  </a:cubicBezTo>
                  <a:cubicBezTo>
                    <a:pt x="0" y="38"/>
                    <a:pt x="0" y="37"/>
                    <a:pt x="1" y="36"/>
                  </a:cubicBezTo>
                  <a:cubicBezTo>
                    <a:pt x="64" y="0"/>
                    <a:pt x="64" y="0"/>
                    <a:pt x="64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66" y="0"/>
                    <a:pt x="66" y="0"/>
                    <a:pt x="67" y="0"/>
                  </a:cubicBezTo>
                  <a:cubicBezTo>
                    <a:pt x="68" y="1"/>
                    <a:pt x="68" y="2"/>
                    <a:pt x="68" y="3"/>
                  </a:cubicBezTo>
                  <a:close/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pPr algn="ctr"/>
              <a:endParaRPr lang="en-US">
                <a:cs typeface="+mn-ea"/>
                <a:sym typeface="+mn-lt"/>
              </a:endParaRPr>
            </a:p>
          </p:txBody>
        </p:sp>
        <p:sp>
          <p:nvSpPr>
            <p:cNvPr id="22" name="矩形 21"/>
            <p:cNvSpPr/>
            <p:nvPr/>
          </p:nvSpPr>
          <p:spPr>
            <a:xfrm>
              <a:off x="4771" y="7394"/>
              <a:ext cx="4865" cy="14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en-US" altLang="zh-CN" sz="5400" dirty="0">
                  <a:solidFill>
                    <a:schemeClr val="bg1"/>
                  </a:solidFill>
                  <a:cs typeface="+mn-ea"/>
                  <a:sym typeface="+mn-lt"/>
                </a:rPr>
                <a:t>PART 03 </a:t>
              </a:r>
            </a:p>
          </p:txBody>
        </p:sp>
        <p:sp>
          <p:nvSpPr>
            <p:cNvPr id="23" name="AutoShape 51"/>
            <p:cNvSpPr>
              <a:spLocks noChangeArrowheads="1"/>
            </p:cNvSpPr>
            <p:nvPr/>
          </p:nvSpPr>
          <p:spPr bwMode="gray">
            <a:xfrm>
              <a:off x="8554" y="5819"/>
              <a:ext cx="7270" cy="1309"/>
            </a:xfrm>
            <a:prstGeom prst="roundRect">
              <a:avLst>
                <a:gd name="adj" fmla="val 0"/>
              </a:avLst>
            </a:prstGeom>
            <a:noFill/>
            <a:ln w="28575" algn="ctr">
              <a:noFill/>
              <a:round/>
            </a:ln>
            <a:effectLst/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90000"/>
                </a:lnSpc>
                <a:buClr>
                  <a:schemeClr val="bg2"/>
                </a:buClr>
                <a:buSzPct val="70000"/>
                <a:buFont typeface="Wingdings" panose="05000000000000000000" pitchFamily="2" charset="2"/>
                <a:buNone/>
              </a:pPr>
              <a:r>
                <a:rPr lang="zh-CN" altLang="en-US" sz="6000" b="1" dirty="0">
                  <a:solidFill>
                    <a:schemeClr val="bg1"/>
                  </a:solidFill>
                  <a:cs typeface="+mn-ea"/>
                  <a:sym typeface="+mn-lt"/>
                </a:rPr>
                <a:t>论文基本内容</a:t>
              </a:r>
            </a:p>
          </p:txBody>
        </p:sp>
        <p:sp>
          <p:nvSpPr>
            <p:cNvPr id="24" name="文本框 23"/>
            <p:cNvSpPr txBox="1"/>
            <p:nvPr/>
          </p:nvSpPr>
          <p:spPr>
            <a:xfrm>
              <a:off x="9636" y="7694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论文结构</a:t>
              </a:r>
            </a:p>
          </p:txBody>
        </p:sp>
        <p:sp>
          <p:nvSpPr>
            <p:cNvPr id="25" name="文本框 24"/>
            <p:cNvSpPr txBox="1"/>
            <p:nvPr/>
          </p:nvSpPr>
          <p:spPr>
            <a:xfrm>
              <a:off x="12475" y="7694"/>
              <a:ext cx="2891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论文基本内容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13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论文结构</a:t>
            </a:r>
          </a:p>
        </p:txBody>
      </p:sp>
      <p:sp>
        <p:nvSpPr>
          <p:cNvPr id="3" name="TextBox 19"/>
          <p:cNvSpPr txBox="1"/>
          <p:nvPr/>
        </p:nvSpPr>
        <p:spPr>
          <a:xfrm>
            <a:off x="2861439" y="1389943"/>
            <a:ext cx="1820149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/>
            <a:r>
              <a:rPr lang="en-US" altLang="zh-CN" sz="28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P01-P05</a:t>
            </a:r>
            <a:r>
              <a:rPr lang="zh-CN" altLang="en-US" sz="20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 </a:t>
            </a:r>
            <a:endParaRPr lang="zh-CN" altLang="en-US" sz="2000" b="1" dirty="0">
              <a:solidFill>
                <a:srgbClr val="86CCCA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TextBox 106"/>
          <p:cNvSpPr txBox="1"/>
          <p:nvPr/>
        </p:nvSpPr>
        <p:spPr>
          <a:xfrm>
            <a:off x="2018923" y="1890619"/>
            <a:ext cx="2662666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zh-CN" altLang="en-US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单击输入本章节标题</a:t>
            </a:r>
          </a:p>
        </p:txBody>
      </p:sp>
      <p:sp>
        <p:nvSpPr>
          <p:cNvPr id="5" name="TextBox 19"/>
          <p:cNvSpPr txBox="1"/>
          <p:nvPr/>
        </p:nvSpPr>
        <p:spPr>
          <a:xfrm>
            <a:off x="7515637" y="2294924"/>
            <a:ext cx="1420134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US" altLang="zh-CN" sz="28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P06-P10</a:t>
            </a:r>
          </a:p>
        </p:txBody>
      </p:sp>
      <p:sp>
        <p:nvSpPr>
          <p:cNvPr id="6" name="TextBox 106"/>
          <p:cNvSpPr txBox="1"/>
          <p:nvPr/>
        </p:nvSpPr>
        <p:spPr>
          <a:xfrm>
            <a:off x="7515636" y="2809538"/>
            <a:ext cx="2880516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>
              <a:lnSpc>
                <a:spcPct val="100000"/>
              </a:lnSpc>
            </a:pPr>
            <a:r>
              <a:rPr lang="zh-CN" altLang="en-US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单击输入本章节标题</a:t>
            </a:r>
          </a:p>
        </p:txBody>
      </p:sp>
      <p:sp>
        <p:nvSpPr>
          <p:cNvPr id="7" name="TextBox 19"/>
          <p:cNvSpPr txBox="1"/>
          <p:nvPr/>
        </p:nvSpPr>
        <p:spPr>
          <a:xfrm>
            <a:off x="2861439" y="3271528"/>
            <a:ext cx="1820150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/>
            <a:r>
              <a:rPr lang="en-US" altLang="zh-CN" sz="28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P11-P15</a:t>
            </a:r>
            <a:r>
              <a:rPr lang="en-US" altLang="zh-CN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 </a:t>
            </a:r>
          </a:p>
        </p:txBody>
      </p:sp>
      <p:sp>
        <p:nvSpPr>
          <p:cNvPr id="8" name="TextBox 106"/>
          <p:cNvSpPr txBox="1"/>
          <p:nvPr/>
        </p:nvSpPr>
        <p:spPr>
          <a:xfrm>
            <a:off x="2018923" y="3763786"/>
            <a:ext cx="2662666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zh-CN" altLang="en-US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单击输入本章节标题</a:t>
            </a:r>
          </a:p>
        </p:txBody>
      </p:sp>
      <p:sp>
        <p:nvSpPr>
          <p:cNvPr id="9" name="TextBox 19"/>
          <p:cNvSpPr txBox="1"/>
          <p:nvPr/>
        </p:nvSpPr>
        <p:spPr>
          <a:xfrm>
            <a:off x="7515636" y="4121879"/>
            <a:ext cx="1420134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US" altLang="zh-CN" sz="28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P16-P</a:t>
            </a:r>
          </a:p>
        </p:txBody>
      </p:sp>
      <p:sp>
        <p:nvSpPr>
          <p:cNvPr id="10" name="TextBox 106"/>
          <p:cNvSpPr txBox="1"/>
          <p:nvPr/>
        </p:nvSpPr>
        <p:spPr>
          <a:xfrm>
            <a:off x="7515636" y="4636493"/>
            <a:ext cx="2880516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>
              <a:lnSpc>
                <a:spcPct val="100000"/>
              </a:lnSpc>
            </a:pPr>
            <a:r>
              <a:rPr lang="zh-CN" altLang="en-US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单击输入本章节标题</a:t>
            </a:r>
          </a:p>
        </p:txBody>
      </p:sp>
      <p:sp>
        <p:nvSpPr>
          <p:cNvPr id="11" name="TextBox 19"/>
          <p:cNvSpPr txBox="1"/>
          <p:nvPr/>
        </p:nvSpPr>
        <p:spPr>
          <a:xfrm>
            <a:off x="2861439" y="5145928"/>
            <a:ext cx="1820150" cy="43088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/>
            <a:r>
              <a:rPr lang="en-US" altLang="zh-CN" sz="2800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P20-P23</a:t>
            </a:r>
            <a:endParaRPr lang="en-US" altLang="zh-CN" sz="2800" b="1" dirty="0">
              <a:solidFill>
                <a:srgbClr val="86CCCA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TextBox 106"/>
          <p:cNvSpPr txBox="1"/>
          <p:nvPr/>
        </p:nvSpPr>
        <p:spPr>
          <a:xfrm>
            <a:off x="2018923" y="5629918"/>
            <a:ext cx="2662666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zh-CN" altLang="en-US" sz="20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单击输入本章节标题</a:t>
            </a:r>
          </a:p>
        </p:txBody>
      </p:sp>
      <p:grpSp>
        <p:nvGrpSpPr>
          <p:cNvPr id="13" name="组合 12"/>
          <p:cNvGrpSpPr/>
          <p:nvPr/>
        </p:nvGrpSpPr>
        <p:grpSpPr>
          <a:xfrm>
            <a:off x="4950237" y="1244476"/>
            <a:ext cx="2240044" cy="1107890"/>
            <a:chOff x="4950237" y="1244476"/>
            <a:chExt cx="2240044" cy="1107890"/>
          </a:xfrm>
          <a:solidFill>
            <a:srgbClr val="86CCCA"/>
          </a:solidFill>
        </p:grpSpPr>
        <p:sp>
          <p:nvSpPr>
            <p:cNvPr id="14" name="任意多边形 29"/>
            <p:cNvSpPr/>
            <p:nvPr/>
          </p:nvSpPr>
          <p:spPr>
            <a:xfrm>
              <a:off x="4950237" y="1244476"/>
              <a:ext cx="1325460" cy="1107890"/>
            </a:xfrm>
            <a:custGeom>
              <a:avLst/>
              <a:gdLst>
                <a:gd name="connsiteX0" fmla="*/ 1435100 w 1656080"/>
                <a:gd name="connsiteY0" fmla="*/ 0 h 1384240"/>
                <a:gd name="connsiteX1" fmla="*/ 1656080 w 1656080"/>
                <a:gd name="connsiteY1" fmla="*/ 106574 h 1384240"/>
                <a:gd name="connsiteX2" fmla="*/ 441960 w 1656080"/>
                <a:gd name="connsiteY2" fmla="*/ 692120 h 1384240"/>
                <a:gd name="connsiteX3" fmla="*/ 1656080 w 1656080"/>
                <a:gd name="connsiteY3" fmla="*/ 1277666 h 1384240"/>
                <a:gd name="connsiteX4" fmla="*/ 1435100 w 1656080"/>
                <a:gd name="connsiteY4" fmla="*/ 1384240 h 1384240"/>
                <a:gd name="connsiteX5" fmla="*/ 0 w 1656080"/>
                <a:gd name="connsiteY5" fmla="*/ 692120 h 13842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656080" h="1384240">
                  <a:moveTo>
                    <a:pt x="1435100" y="0"/>
                  </a:moveTo>
                  <a:lnTo>
                    <a:pt x="1656080" y="106574"/>
                  </a:lnTo>
                  <a:lnTo>
                    <a:pt x="441960" y="692120"/>
                  </a:lnTo>
                  <a:lnTo>
                    <a:pt x="1656080" y="1277666"/>
                  </a:lnTo>
                  <a:lnTo>
                    <a:pt x="1435100" y="1384240"/>
                  </a:lnTo>
                  <a:lnTo>
                    <a:pt x="0" y="692120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5" name="流程图: 决策 14"/>
            <p:cNvSpPr/>
            <p:nvPr/>
          </p:nvSpPr>
          <p:spPr>
            <a:xfrm>
              <a:off x="5430342" y="1374030"/>
              <a:ext cx="1759939" cy="848783"/>
            </a:xfrm>
            <a:prstGeom prst="flowChartDecision">
              <a:avLst/>
            </a:prstGeom>
            <a:grpFill/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6" name="TextBox 19"/>
            <p:cNvSpPr txBox="1"/>
            <p:nvPr/>
          </p:nvSpPr>
          <p:spPr>
            <a:xfrm>
              <a:off x="5731427" y="1649005"/>
              <a:ext cx="1157769" cy="246221"/>
            </a:xfrm>
            <a:prstGeom prst="rect">
              <a:avLst/>
            </a:prstGeom>
            <a:grp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1600" b="1" dirty="0">
                  <a:solidFill>
                    <a:schemeClr val="bg1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第一章</a:t>
              </a:r>
            </a:p>
          </p:txBody>
        </p:sp>
      </p:grpSp>
      <p:grpSp>
        <p:nvGrpSpPr>
          <p:cNvPr id="17" name="组合 16"/>
          <p:cNvGrpSpPr/>
          <p:nvPr/>
        </p:nvGrpSpPr>
        <p:grpSpPr>
          <a:xfrm>
            <a:off x="4950237" y="3120900"/>
            <a:ext cx="2240044" cy="1107890"/>
            <a:chOff x="4950237" y="3120900"/>
            <a:chExt cx="2240044" cy="1107890"/>
          </a:xfrm>
          <a:solidFill>
            <a:srgbClr val="86CCCA"/>
          </a:solidFill>
        </p:grpSpPr>
        <p:sp>
          <p:nvSpPr>
            <p:cNvPr id="18" name="任意多边形 40"/>
            <p:cNvSpPr/>
            <p:nvPr/>
          </p:nvSpPr>
          <p:spPr>
            <a:xfrm>
              <a:off x="4950237" y="3120900"/>
              <a:ext cx="1325460" cy="1107890"/>
            </a:xfrm>
            <a:custGeom>
              <a:avLst/>
              <a:gdLst>
                <a:gd name="connsiteX0" fmla="*/ 1435100 w 1656080"/>
                <a:gd name="connsiteY0" fmla="*/ 0 h 1384240"/>
                <a:gd name="connsiteX1" fmla="*/ 1656080 w 1656080"/>
                <a:gd name="connsiteY1" fmla="*/ 106574 h 1384240"/>
                <a:gd name="connsiteX2" fmla="*/ 441960 w 1656080"/>
                <a:gd name="connsiteY2" fmla="*/ 692120 h 1384240"/>
                <a:gd name="connsiteX3" fmla="*/ 1656080 w 1656080"/>
                <a:gd name="connsiteY3" fmla="*/ 1277666 h 1384240"/>
                <a:gd name="connsiteX4" fmla="*/ 1435100 w 1656080"/>
                <a:gd name="connsiteY4" fmla="*/ 1384240 h 1384240"/>
                <a:gd name="connsiteX5" fmla="*/ 0 w 1656080"/>
                <a:gd name="connsiteY5" fmla="*/ 692120 h 13842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656080" h="1384240">
                  <a:moveTo>
                    <a:pt x="1435100" y="0"/>
                  </a:moveTo>
                  <a:lnTo>
                    <a:pt x="1656080" y="106574"/>
                  </a:lnTo>
                  <a:lnTo>
                    <a:pt x="441960" y="692120"/>
                  </a:lnTo>
                  <a:lnTo>
                    <a:pt x="1656080" y="1277666"/>
                  </a:lnTo>
                  <a:lnTo>
                    <a:pt x="1435100" y="1384240"/>
                  </a:lnTo>
                  <a:lnTo>
                    <a:pt x="0" y="692120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9" name="流程图: 决策 18"/>
            <p:cNvSpPr/>
            <p:nvPr/>
          </p:nvSpPr>
          <p:spPr>
            <a:xfrm>
              <a:off x="5430342" y="3250454"/>
              <a:ext cx="1759939" cy="848783"/>
            </a:xfrm>
            <a:prstGeom prst="flowChartDecision">
              <a:avLst/>
            </a:prstGeom>
            <a:grpFill/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0" name="TextBox 19"/>
            <p:cNvSpPr txBox="1"/>
            <p:nvPr/>
          </p:nvSpPr>
          <p:spPr>
            <a:xfrm>
              <a:off x="5731427" y="3525429"/>
              <a:ext cx="1157769" cy="246221"/>
            </a:xfrm>
            <a:prstGeom prst="rect">
              <a:avLst/>
            </a:prstGeom>
            <a:grp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1600" b="1" dirty="0">
                  <a:solidFill>
                    <a:schemeClr val="bg1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第三章</a:t>
              </a:r>
            </a:p>
          </p:txBody>
        </p:sp>
      </p:grpSp>
      <p:grpSp>
        <p:nvGrpSpPr>
          <p:cNvPr id="21" name="组合 20"/>
          <p:cNvGrpSpPr/>
          <p:nvPr/>
        </p:nvGrpSpPr>
        <p:grpSpPr>
          <a:xfrm>
            <a:off x="4994688" y="4059112"/>
            <a:ext cx="2252742" cy="1107890"/>
            <a:chOff x="4994688" y="4059112"/>
            <a:chExt cx="2252742" cy="1107890"/>
          </a:xfrm>
          <a:solidFill>
            <a:srgbClr val="86CCCA"/>
          </a:solidFill>
        </p:grpSpPr>
        <p:sp>
          <p:nvSpPr>
            <p:cNvPr id="22" name="任意多边形 48"/>
            <p:cNvSpPr/>
            <p:nvPr/>
          </p:nvSpPr>
          <p:spPr>
            <a:xfrm flipH="1">
              <a:off x="5921971" y="4059112"/>
              <a:ext cx="1325459" cy="1107890"/>
            </a:xfrm>
            <a:custGeom>
              <a:avLst/>
              <a:gdLst>
                <a:gd name="connsiteX0" fmla="*/ 1435100 w 1656080"/>
                <a:gd name="connsiteY0" fmla="*/ 0 h 1384240"/>
                <a:gd name="connsiteX1" fmla="*/ 1656080 w 1656080"/>
                <a:gd name="connsiteY1" fmla="*/ 106574 h 1384240"/>
                <a:gd name="connsiteX2" fmla="*/ 441960 w 1656080"/>
                <a:gd name="connsiteY2" fmla="*/ 692120 h 1384240"/>
                <a:gd name="connsiteX3" fmla="*/ 1656080 w 1656080"/>
                <a:gd name="connsiteY3" fmla="*/ 1277666 h 1384240"/>
                <a:gd name="connsiteX4" fmla="*/ 1435100 w 1656080"/>
                <a:gd name="connsiteY4" fmla="*/ 1384240 h 1384240"/>
                <a:gd name="connsiteX5" fmla="*/ 0 w 1656080"/>
                <a:gd name="connsiteY5" fmla="*/ 692120 h 13842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656080" h="1384240">
                  <a:moveTo>
                    <a:pt x="1435100" y="0"/>
                  </a:moveTo>
                  <a:lnTo>
                    <a:pt x="1656080" y="106574"/>
                  </a:lnTo>
                  <a:lnTo>
                    <a:pt x="441960" y="692120"/>
                  </a:lnTo>
                  <a:lnTo>
                    <a:pt x="1656080" y="1277666"/>
                  </a:lnTo>
                  <a:lnTo>
                    <a:pt x="1435100" y="1384240"/>
                  </a:lnTo>
                  <a:lnTo>
                    <a:pt x="0" y="692120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3" name="流程图: 决策 22"/>
            <p:cNvSpPr/>
            <p:nvPr/>
          </p:nvSpPr>
          <p:spPr>
            <a:xfrm flipH="1">
              <a:off x="4994688" y="4188666"/>
              <a:ext cx="1759937" cy="848783"/>
            </a:xfrm>
            <a:prstGeom prst="flowChartDecision">
              <a:avLst/>
            </a:prstGeom>
            <a:grpFill/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4" name="TextBox 19"/>
            <p:cNvSpPr txBox="1"/>
            <p:nvPr/>
          </p:nvSpPr>
          <p:spPr>
            <a:xfrm>
              <a:off x="5295772" y="4463641"/>
              <a:ext cx="1157769" cy="246221"/>
            </a:xfrm>
            <a:prstGeom prst="rect">
              <a:avLst/>
            </a:prstGeom>
            <a:grp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1600" b="1" dirty="0">
                  <a:solidFill>
                    <a:schemeClr val="bg1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第四章</a:t>
              </a:r>
            </a:p>
          </p:txBody>
        </p:sp>
      </p:grpSp>
      <p:grpSp>
        <p:nvGrpSpPr>
          <p:cNvPr id="25" name="组合 24"/>
          <p:cNvGrpSpPr/>
          <p:nvPr/>
        </p:nvGrpSpPr>
        <p:grpSpPr>
          <a:xfrm>
            <a:off x="4950237" y="4997324"/>
            <a:ext cx="2240044" cy="1107890"/>
            <a:chOff x="4950237" y="4997324"/>
            <a:chExt cx="2240044" cy="1107890"/>
          </a:xfrm>
          <a:solidFill>
            <a:srgbClr val="86CCCA"/>
          </a:solidFill>
        </p:grpSpPr>
        <p:sp>
          <p:nvSpPr>
            <p:cNvPr id="26" name="任意多边形 51"/>
            <p:cNvSpPr/>
            <p:nvPr/>
          </p:nvSpPr>
          <p:spPr>
            <a:xfrm>
              <a:off x="4950237" y="4997324"/>
              <a:ext cx="1325460" cy="1107890"/>
            </a:xfrm>
            <a:custGeom>
              <a:avLst/>
              <a:gdLst>
                <a:gd name="connsiteX0" fmla="*/ 1435100 w 1656080"/>
                <a:gd name="connsiteY0" fmla="*/ 0 h 1384240"/>
                <a:gd name="connsiteX1" fmla="*/ 1656080 w 1656080"/>
                <a:gd name="connsiteY1" fmla="*/ 106574 h 1384240"/>
                <a:gd name="connsiteX2" fmla="*/ 441960 w 1656080"/>
                <a:gd name="connsiteY2" fmla="*/ 692120 h 1384240"/>
                <a:gd name="connsiteX3" fmla="*/ 1656080 w 1656080"/>
                <a:gd name="connsiteY3" fmla="*/ 1277666 h 1384240"/>
                <a:gd name="connsiteX4" fmla="*/ 1435100 w 1656080"/>
                <a:gd name="connsiteY4" fmla="*/ 1384240 h 1384240"/>
                <a:gd name="connsiteX5" fmla="*/ 0 w 1656080"/>
                <a:gd name="connsiteY5" fmla="*/ 692120 h 13842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656080" h="1384240">
                  <a:moveTo>
                    <a:pt x="1435100" y="0"/>
                  </a:moveTo>
                  <a:lnTo>
                    <a:pt x="1656080" y="106574"/>
                  </a:lnTo>
                  <a:lnTo>
                    <a:pt x="441960" y="692120"/>
                  </a:lnTo>
                  <a:lnTo>
                    <a:pt x="1656080" y="1277666"/>
                  </a:lnTo>
                  <a:lnTo>
                    <a:pt x="1435100" y="1384240"/>
                  </a:lnTo>
                  <a:lnTo>
                    <a:pt x="0" y="692120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7" name="流程图: 决策 26"/>
            <p:cNvSpPr/>
            <p:nvPr/>
          </p:nvSpPr>
          <p:spPr>
            <a:xfrm>
              <a:off x="5430342" y="5126878"/>
              <a:ext cx="1759939" cy="848783"/>
            </a:xfrm>
            <a:prstGeom prst="flowChartDecision">
              <a:avLst/>
            </a:prstGeom>
            <a:grpFill/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8" name="TextBox 19"/>
            <p:cNvSpPr txBox="1"/>
            <p:nvPr/>
          </p:nvSpPr>
          <p:spPr>
            <a:xfrm>
              <a:off x="5731427" y="5401853"/>
              <a:ext cx="1157769" cy="246221"/>
            </a:xfrm>
            <a:prstGeom prst="rect">
              <a:avLst/>
            </a:prstGeom>
            <a:grp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1600" b="1" dirty="0">
                  <a:solidFill>
                    <a:schemeClr val="bg1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第五章</a:t>
              </a:r>
            </a:p>
          </p:txBody>
        </p:sp>
      </p:grpSp>
      <p:grpSp>
        <p:nvGrpSpPr>
          <p:cNvPr id="29" name="组合 28"/>
          <p:cNvGrpSpPr/>
          <p:nvPr/>
        </p:nvGrpSpPr>
        <p:grpSpPr>
          <a:xfrm>
            <a:off x="4994688" y="2182688"/>
            <a:ext cx="2252742" cy="1107890"/>
            <a:chOff x="4994688" y="2182688"/>
            <a:chExt cx="2252742" cy="1107890"/>
          </a:xfrm>
          <a:solidFill>
            <a:srgbClr val="86CCCA"/>
          </a:solidFill>
        </p:grpSpPr>
        <p:sp>
          <p:nvSpPr>
            <p:cNvPr id="30" name="任意多边形 34"/>
            <p:cNvSpPr/>
            <p:nvPr/>
          </p:nvSpPr>
          <p:spPr>
            <a:xfrm flipH="1">
              <a:off x="5921971" y="2182688"/>
              <a:ext cx="1325459" cy="1107890"/>
            </a:xfrm>
            <a:custGeom>
              <a:avLst/>
              <a:gdLst>
                <a:gd name="connsiteX0" fmla="*/ 1435100 w 1656080"/>
                <a:gd name="connsiteY0" fmla="*/ 0 h 1384240"/>
                <a:gd name="connsiteX1" fmla="*/ 1656080 w 1656080"/>
                <a:gd name="connsiteY1" fmla="*/ 106574 h 1384240"/>
                <a:gd name="connsiteX2" fmla="*/ 441960 w 1656080"/>
                <a:gd name="connsiteY2" fmla="*/ 692120 h 1384240"/>
                <a:gd name="connsiteX3" fmla="*/ 1656080 w 1656080"/>
                <a:gd name="connsiteY3" fmla="*/ 1277666 h 1384240"/>
                <a:gd name="connsiteX4" fmla="*/ 1435100 w 1656080"/>
                <a:gd name="connsiteY4" fmla="*/ 1384240 h 1384240"/>
                <a:gd name="connsiteX5" fmla="*/ 0 w 1656080"/>
                <a:gd name="connsiteY5" fmla="*/ 692120 h 13842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656080" h="1384240">
                  <a:moveTo>
                    <a:pt x="1435100" y="0"/>
                  </a:moveTo>
                  <a:lnTo>
                    <a:pt x="1656080" y="106574"/>
                  </a:lnTo>
                  <a:lnTo>
                    <a:pt x="441960" y="692120"/>
                  </a:lnTo>
                  <a:lnTo>
                    <a:pt x="1656080" y="1277666"/>
                  </a:lnTo>
                  <a:lnTo>
                    <a:pt x="1435100" y="1384240"/>
                  </a:lnTo>
                  <a:lnTo>
                    <a:pt x="0" y="692120"/>
                  </a:lnTo>
                  <a:close/>
                </a:path>
              </a:pathLst>
            </a:custGeom>
            <a:grp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square" rtlCol="0" anchor="ctr">
              <a:noAutofit/>
            </a:bodyPr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31" name="流程图: 决策 30"/>
            <p:cNvSpPr/>
            <p:nvPr/>
          </p:nvSpPr>
          <p:spPr>
            <a:xfrm flipH="1">
              <a:off x="4994688" y="2312242"/>
              <a:ext cx="1759937" cy="848783"/>
            </a:xfrm>
            <a:prstGeom prst="flowChartDecision">
              <a:avLst/>
            </a:prstGeom>
            <a:grpFill/>
            <a:ln w="28575"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32" name="TextBox 19"/>
            <p:cNvSpPr txBox="1"/>
            <p:nvPr/>
          </p:nvSpPr>
          <p:spPr>
            <a:xfrm>
              <a:off x="5295772" y="2587217"/>
              <a:ext cx="1157769" cy="246221"/>
            </a:xfrm>
            <a:prstGeom prst="rect">
              <a:avLst/>
            </a:prstGeom>
            <a:grp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1600" b="1" dirty="0">
                  <a:solidFill>
                    <a:schemeClr val="bg1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第二章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2" fill="hold" nodeType="click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7" dur="15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8" dur="15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2" fill="hold" nodeType="with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11" dur="1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12" dur="1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8" fill="hold" nodeType="with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15" dur="1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16" dur="1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2" fill="hold" nodeType="with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19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20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8" fill="hold" nodeType="with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23" dur="15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24" dur="15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5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26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28" dur="500"/>
                                            <p:tgtEl>
                                              <p:spTgt spid="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9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31" dur="500"/>
                                            <p:tgtEl>
                                              <p:spTgt spid="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32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33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5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6" presetID="2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8" dur="500"/>
                                            <p:tgtEl>
                                              <p:spTgt spid="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39" fill="hold">
                                <p:stCondLst>
                                  <p:cond delay="2500"/>
                                </p:stCondLst>
                                <p:childTnLst>
                                  <p:par>
                                    <p:cTn id="40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42" dur="500"/>
                                            <p:tgtEl>
                                              <p:spTgt spid="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3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45" dur="50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6" fill="hold">
                                <p:stCondLst>
                                  <p:cond delay="3000"/>
                                </p:stCondLst>
                                <p:childTnLst>
                                  <p:par>
                                    <p:cTn id="47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9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50" presetID="2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52" dur="500"/>
                                            <p:tgtEl>
                                              <p:spTgt spid="1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3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54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56" dur="500"/>
                                            <p:tgtEl>
                                              <p:spTgt spid="1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57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59" dur="50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4" grpId="0"/>
          <p:bldP spid="5" grpId="0"/>
          <p:bldP spid="6" grpId="0"/>
          <p:bldP spid="7" grpId="0"/>
          <p:bldP spid="8" grpId="0"/>
          <p:bldP spid="9" grpId="0"/>
          <p:bldP spid="10" grpId="0"/>
          <p:bldP spid="11" grpId="0"/>
          <p:bldP spid="12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2" fill="hold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5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5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2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2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5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5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5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26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28" dur="500"/>
                                            <p:tgtEl>
                                              <p:spTgt spid="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9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31" dur="500"/>
                                            <p:tgtEl>
                                              <p:spTgt spid="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32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33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5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6" presetID="2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8" dur="500"/>
                                            <p:tgtEl>
                                              <p:spTgt spid="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39" fill="hold">
                                <p:stCondLst>
                                  <p:cond delay="2500"/>
                                </p:stCondLst>
                                <p:childTnLst>
                                  <p:par>
                                    <p:cTn id="40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42" dur="500"/>
                                            <p:tgtEl>
                                              <p:spTgt spid="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3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45" dur="50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6" fill="hold">
                                <p:stCondLst>
                                  <p:cond delay="3000"/>
                                </p:stCondLst>
                                <p:childTnLst>
                                  <p:par>
                                    <p:cTn id="47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9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50" presetID="2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52" dur="500"/>
                                            <p:tgtEl>
                                              <p:spTgt spid="1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3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54" presetID="22" presetClass="entr" presetSubtype="2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56" dur="500"/>
                                            <p:tgtEl>
                                              <p:spTgt spid="1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57" presetID="2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right)">
                                          <p:cBhvr>
                                            <p:cTn id="59" dur="50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4" grpId="0"/>
          <p:bldP spid="5" grpId="0"/>
          <p:bldP spid="6" grpId="0"/>
          <p:bldP spid="7" grpId="0"/>
          <p:bldP spid="8" grpId="0"/>
          <p:bldP spid="9" grpId="0"/>
          <p:bldP spid="10" grpId="0"/>
          <p:bldP spid="11" grpId="0"/>
          <p:bldP spid="12" grpId="0"/>
        </p:bldLst>
      </p:timing>
    </mc:Fallback>
  </mc:AlternateContent>
</p:sld>
</file>

<file path=ppt/slides/slide14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论文基本内容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1418823" y="1735495"/>
            <a:ext cx="9925325" cy="558000"/>
          </a:xfrm>
          <a:prstGeom prst="rect">
            <a:avLst/>
          </a:prstGeom>
          <a:solidFill>
            <a:srgbClr val="86CCCA"/>
          </a:solidFill>
        </p:spPr>
        <p:txBody>
          <a:bodyPr wrap="square" lIns="396000" tIns="0" rIns="0" bIns="0" rtlCol="0" anchor="ctr">
            <a:noAutofit/>
          </a:bodyPr>
          <a:lstStyle/>
          <a:p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第一章</a:t>
            </a:r>
          </a:p>
        </p:txBody>
      </p:sp>
      <p:sp>
        <p:nvSpPr>
          <p:cNvPr id="4" name="TextBox 29"/>
          <p:cNvSpPr txBox="1"/>
          <p:nvPr/>
        </p:nvSpPr>
        <p:spPr>
          <a:xfrm>
            <a:off x="3202169" y="1735494"/>
            <a:ext cx="6501271" cy="558000"/>
          </a:xfrm>
          <a:prstGeom prst="rect">
            <a:avLst/>
          </a:prstGeom>
          <a:noFill/>
        </p:spPr>
        <p:txBody>
          <a:bodyPr wrap="square" lIns="144000" tIns="0" rIns="0" bIns="0" rtlCol="0" anchor="ctr">
            <a:noAutofit/>
          </a:bodyPr>
          <a:lstStyle/>
          <a:p>
            <a:pPr algn="just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本章节的标题内容</a:t>
            </a:r>
            <a:endParaRPr lang="en-US" altLang="zh-CN" sz="28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Rectangle 57"/>
          <p:cNvSpPr/>
          <p:nvPr/>
        </p:nvSpPr>
        <p:spPr>
          <a:xfrm>
            <a:off x="2241493" y="2731191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6" name="直接连接符 5"/>
          <p:cNvCxnSpPr/>
          <p:nvPr/>
        </p:nvCxnSpPr>
        <p:spPr>
          <a:xfrm>
            <a:off x="2343272" y="3289193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椭圆 6"/>
          <p:cNvSpPr/>
          <p:nvPr/>
        </p:nvSpPr>
        <p:spPr>
          <a:xfrm>
            <a:off x="1418823" y="2631156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1.1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Rectangle 57"/>
          <p:cNvSpPr/>
          <p:nvPr/>
        </p:nvSpPr>
        <p:spPr>
          <a:xfrm>
            <a:off x="2241493" y="3507955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9" name="直接连接符 8"/>
          <p:cNvCxnSpPr/>
          <p:nvPr/>
        </p:nvCxnSpPr>
        <p:spPr>
          <a:xfrm>
            <a:off x="2343272" y="4065269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椭圆 9"/>
          <p:cNvSpPr/>
          <p:nvPr/>
        </p:nvSpPr>
        <p:spPr>
          <a:xfrm>
            <a:off x="1418823" y="3407231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1.2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Rectangle 57"/>
          <p:cNvSpPr/>
          <p:nvPr/>
        </p:nvSpPr>
        <p:spPr>
          <a:xfrm>
            <a:off x="2241493" y="4284031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2343272" y="4841345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椭圆 12"/>
          <p:cNvSpPr/>
          <p:nvPr/>
        </p:nvSpPr>
        <p:spPr>
          <a:xfrm>
            <a:off x="1418823" y="4183308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1.3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4" name="直接连接符 13"/>
          <p:cNvCxnSpPr/>
          <p:nvPr/>
        </p:nvCxnSpPr>
        <p:spPr>
          <a:xfrm>
            <a:off x="2343272" y="2505422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41"/>
          <p:cNvSpPr txBox="1"/>
          <p:nvPr/>
        </p:nvSpPr>
        <p:spPr>
          <a:xfrm>
            <a:off x="2100904" y="5231681"/>
            <a:ext cx="587972" cy="589052"/>
          </a:xfrm>
          <a:prstGeom prst="ellipse">
            <a:avLst/>
          </a:prstGeom>
          <a:solidFill>
            <a:srgbClr val="282758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zh-CN" altLang="en-US" sz="12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论点之一</a:t>
            </a:r>
            <a:endParaRPr lang="en-US" altLang="zh-CN" sz="12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6" name="TextBox 41"/>
          <p:cNvSpPr txBox="1"/>
          <p:nvPr/>
        </p:nvSpPr>
        <p:spPr>
          <a:xfrm>
            <a:off x="2786997" y="5279986"/>
            <a:ext cx="2902037" cy="492443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/>
            <a:r>
              <a:rPr lang="zh-CN" altLang="en-US" sz="3200" b="1" dirty="0">
                <a:solidFill>
                  <a:srgbClr val="282758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在这里添加观点</a:t>
            </a:r>
          </a:p>
        </p:txBody>
      </p:sp>
      <p:sp>
        <p:nvSpPr>
          <p:cNvPr id="17" name="TextBox 41"/>
          <p:cNvSpPr txBox="1"/>
          <p:nvPr/>
        </p:nvSpPr>
        <p:spPr>
          <a:xfrm>
            <a:off x="6656725" y="5231681"/>
            <a:ext cx="587972" cy="589052"/>
          </a:xfrm>
          <a:prstGeom prst="ellipse">
            <a:avLst/>
          </a:prstGeom>
          <a:solidFill>
            <a:srgbClr val="282758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zh-CN" altLang="en-US" sz="12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论点之二</a:t>
            </a:r>
            <a:endParaRPr lang="en-US" altLang="zh-CN" sz="12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8" name="TextBox 41"/>
          <p:cNvSpPr txBox="1"/>
          <p:nvPr/>
        </p:nvSpPr>
        <p:spPr>
          <a:xfrm>
            <a:off x="7244697" y="5279986"/>
            <a:ext cx="2902037" cy="492443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/>
            <a:r>
              <a:rPr lang="zh-CN" altLang="en-US" sz="3200" b="1" dirty="0">
                <a:solidFill>
                  <a:srgbClr val="282758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在这里添加观点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grpId="0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5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5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3" fill="hold">
                                <p:stCondLst>
                                  <p:cond delay="500"/>
                                </p:stCondLst>
                                <p:childTnLst>
                                  <p:par>
                                    <p:cTn id="14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6" dur="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7" dur="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8" dur="500"/>
                                            <p:tgtEl>
                                              <p:spTgt spid="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19" presetID="53" presetClass="entr" presetSubtype="16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21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22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23" dur="500"/>
                                            <p:tgtEl>
                                              <p:spTgt spid="1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4" presetID="53" presetClass="entr" presetSubtype="16" fill="hold" grpId="0" nodeType="withEffect">
                                      <p:stCondLst>
                                        <p:cond delay="400"/>
                                      </p:stCondLst>
                                      <p:childTnLst>
                                        <p:set>
                                          <p:cBhvr>
                                            <p:cTn id="2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26" dur="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27" dur="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28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9" fill="hold">
                                <p:stCondLst>
                                  <p:cond delay="1000"/>
                                </p:stCondLst>
                                <p:childTnLst>
                                  <p:par>
                                    <p:cTn id="30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2" dur="500"/>
                                            <p:tgtEl>
                                              <p:spTgt spid="1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3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5" dur="500"/>
                                            <p:tgtEl>
                                              <p:spTgt spid="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6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8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9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1" dur="50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2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43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5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6" presetID="22" presetClass="entr" presetSubtype="8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4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8" dur="50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9" presetID="22" presetClass="entr" presetSubtype="8" fill="hold" grpId="0" nodeType="withEffect">
                                      <p:stCondLst>
                                        <p:cond delay="40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51" dur="500"/>
                                            <p:tgtEl>
                                              <p:spTgt spid="1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2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53" presetID="2" presetClass="entr" presetSubtype="4" fill="hold" grpId="0" nodeType="afterEffect" p14:presetBounceEnd="81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81000">
                                          <p:cBhvr additive="base">
                                            <p:cTn id="55" dur="15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81000">
                                          <p:cBhvr additive="base">
                                            <p:cTn id="56" dur="15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4" fill="hold" grpId="0" nodeType="withEffect" p14:presetBounceEnd="81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81000">
                                          <p:cBhvr additive="base">
                                            <p:cTn id="59" dur="15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81000">
                                          <p:cBhvr additive="base">
                                            <p:cTn id="60" dur="15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1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62" presetID="2" presetClass="entr" presetSubtype="4" fill="hold" grpId="0" nodeType="afterEffect" p14:presetBounceEnd="81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81000">
                                          <p:cBhvr additive="base">
                                            <p:cTn id="64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81000">
                                          <p:cBhvr additive="base">
                                            <p:cTn id="65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6" presetID="2" presetClass="entr" presetSubtype="4" fill="hold" grpId="0" nodeType="withEffect" p14:presetBounceEnd="81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81000">
                                          <p:cBhvr additive="base">
                                            <p:cTn id="68" dur="15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81000">
                                          <p:cBhvr additive="base">
                                            <p:cTn id="69" dur="15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/>
          <p:bldP spid="5" grpId="0"/>
          <p:bldP spid="7" grpId="0" bldLvl="0" animBg="1"/>
          <p:bldP spid="8" grpId="0"/>
          <p:bldP spid="10" grpId="0" bldLvl="0" animBg="1"/>
          <p:bldP spid="11" grpId="0"/>
          <p:bldP spid="13" grpId="0" bldLvl="0" animBg="1"/>
          <p:bldP spid="15" grpId="0" bldLvl="0" animBg="1"/>
          <p:bldP spid="16" grpId="0"/>
          <p:bldP spid="17" grpId="0" bldLvl="0" animBg="1"/>
          <p:bldP spid="18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grpId="0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5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5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3" fill="hold">
                                <p:stCondLst>
                                  <p:cond delay="500"/>
                                </p:stCondLst>
                                <p:childTnLst>
                                  <p:par>
                                    <p:cTn id="14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6" dur="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7" dur="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8" dur="500"/>
                                            <p:tgtEl>
                                              <p:spTgt spid="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19" presetID="53" presetClass="entr" presetSubtype="16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21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22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23" dur="500"/>
                                            <p:tgtEl>
                                              <p:spTgt spid="1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4" presetID="53" presetClass="entr" presetSubtype="16" fill="hold" grpId="0" nodeType="withEffect">
                                      <p:stCondLst>
                                        <p:cond delay="400"/>
                                      </p:stCondLst>
                                      <p:childTnLst>
                                        <p:set>
                                          <p:cBhvr>
                                            <p:cTn id="2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26" dur="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27" dur="5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28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9" fill="hold">
                                <p:stCondLst>
                                  <p:cond delay="1000"/>
                                </p:stCondLst>
                                <p:childTnLst>
                                  <p:par>
                                    <p:cTn id="30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2" dur="500"/>
                                            <p:tgtEl>
                                              <p:spTgt spid="1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3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5" dur="500"/>
                                            <p:tgtEl>
                                              <p:spTgt spid="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6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8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9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1" dur="50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2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43" presetID="22" presetClass="entr" presetSubtype="8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5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6" presetID="22" presetClass="entr" presetSubtype="8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4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8" dur="50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9" presetID="22" presetClass="entr" presetSubtype="8" fill="hold" grpId="0" nodeType="withEffect">
                                      <p:stCondLst>
                                        <p:cond delay="40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51" dur="500"/>
                                            <p:tgtEl>
                                              <p:spTgt spid="1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2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53" presetID="2" presetClass="entr" presetSubtype="4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5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5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4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5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5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1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62" presetID="2" presetClass="entr" presetSubtype="4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4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5" dur="15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6" presetID="2" presetClass="entr" presetSubtype="4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8" dur="15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9" dur="15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/>
          <p:bldP spid="5" grpId="0"/>
          <p:bldP spid="7" grpId="0" bldLvl="0" animBg="1"/>
          <p:bldP spid="8" grpId="0"/>
          <p:bldP spid="10" grpId="0" bldLvl="0" animBg="1"/>
          <p:bldP spid="11" grpId="0"/>
          <p:bldP spid="13" grpId="0" bldLvl="0" animBg="1"/>
          <p:bldP spid="15" grpId="0" bldLvl="0" animBg="1"/>
          <p:bldP spid="16" grpId="0"/>
          <p:bldP spid="17" grpId="0" bldLvl="0" animBg="1"/>
          <p:bldP spid="18" grpId="0"/>
        </p:bldLst>
      </p:timing>
    </mc:Fallback>
  </mc:AlternateContent>
</p:sld>
</file>

<file path=ppt/slides/slide15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论文基本内容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1170212" y="1260832"/>
            <a:ext cx="9925325" cy="558000"/>
          </a:xfrm>
          <a:prstGeom prst="rect">
            <a:avLst/>
          </a:prstGeom>
          <a:solidFill>
            <a:srgbClr val="86CCCA"/>
          </a:solidFill>
        </p:spPr>
        <p:txBody>
          <a:bodyPr wrap="square" lIns="396000" tIns="0" rIns="0" bIns="0" rtlCol="0" anchor="ctr">
            <a:noAutofit/>
          </a:bodyPr>
          <a:lstStyle/>
          <a:p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第二章</a:t>
            </a:r>
          </a:p>
        </p:txBody>
      </p:sp>
      <p:sp>
        <p:nvSpPr>
          <p:cNvPr id="4" name="TextBox 29"/>
          <p:cNvSpPr txBox="1"/>
          <p:nvPr/>
        </p:nvSpPr>
        <p:spPr>
          <a:xfrm>
            <a:off x="2953558" y="1260831"/>
            <a:ext cx="6501271" cy="558000"/>
          </a:xfrm>
          <a:prstGeom prst="rect">
            <a:avLst/>
          </a:prstGeom>
          <a:noFill/>
        </p:spPr>
        <p:txBody>
          <a:bodyPr wrap="square" lIns="144000" tIns="0" rIns="0" bIns="0" rtlCol="0" anchor="ctr">
            <a:noAutofit/>
          </a:bodyPr>
          <a:lstStyle/>
          <a:p>
            <a:pPr algn="just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本章节的标题内容</a:t>
            </a:r>
            <a:endParaRPr lang="en-US" altLang="zh-CN" sz="28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Rectangle 57"/>
          <p:cNvSpPr/>
          <p:nvPr/>
        </p:nvSpPr>
        <p:spPr>
          <a:xfrm>
            <a:off x="1992882" y="2256528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6" name="直接连接符 5"/>
          <p:cNvCxnSpPr/>
          <p:nvPr/>
        </p:nvCxnSpPr>
        <p:spPr>
          <a:xfrm>
            <a:off x="2094661" y="2814530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椭圆 6"/>
          <p:cNvSpPr/>
          <p:nvPr/>
        </p:nvSpPr>
        <p:spPr>
          <a:xfrm>
            <a:off x="1170212" y="2156493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.1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Rectangle 57"/>
          <p:cNvSpPr/>
          <p:nvPr/>
        </p:nvSpPr>
        <p:spPr>
          <a:xfrm>
            <a:off x="1992882" y="3033292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9" name="直接连接符 8"/>
          <p:cNvCxnSpPr/>
          <p:nvPr/>
        </p:nvCxnSpPr>
        <p:spPr>
          <a:xfrm>
            <a:off x="2094661" y="3590606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椭圆 9"/>
          <p:cNvSpPr/>
          <p:nvPr/>
        </p:nvSpPr>
        <p:spPr>
          <a:xfrm>
            <a:off x="1170212" y="2932568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.2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Rectangle 57"/>
          <p:cNvSpPr/>
          <p:nvPr/>
        </p:nvSpPr>
        <p:spPr>
          <a:xfrm>
            <a:off x="1992882" y="3809368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2094661" y="4366682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椭圆 12"/>
          <p:cNvSpPr/>
          <p:nvPr/>
        </p:nvSpPr>
        <p:spPr>
          <a:xfrm>
            <a:off x="1170212" y="3715630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.3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4" name="直接连接符 13"/>
          <p:cNvCxnSpPr/>
          <p:nvPr/>
        </p:nvCxnSpPr>
        <p:spPr>
          <a:xfrm>
            <a:off x="2094661" y="2030759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9" name="f0bc4efe-9a6f-40e6-a336-8dc407d122e5" descr="本素材由iSlide™ 提供&#10;iSlide™尊重知识产权并注重保护用户享有的各项权利。郑重提醒您：&#10;iSlide™插件中提供的任何信息内容的所有权、知识产权归其原始权利人或权利受让人所有，您免费/购买获得的是信息内容的使用权，并受下述条款的约束；&#10;1. 您仅可以个人非商业用途使用该等信息内容，不可将信息内容的全部或部分用于出售，或以出租、出借、转让、分销、发布等其他任何方式供他人使用；&#10;2. 禁止在接入互联网或移动互联网的任何网站、平台、应用或程序上以任何方式为他人提供iSlide™插件资源内容的下载。&#10;The resource is supplied by iSlide™.&#10;iSlide™ respects all intellectual property rights and protects all the rights its users acquired.Solemnly remind you:&#10;The ownership and intellectual property of the resources supplied in iSlide Add-in belongs to its owner or the assignee of this ownership.you only acquired the usage of the resources supplied in iSlide Add-in, as well as respected the following restrain terms:&#10;1.You are only allowed to use such resource for personal and non-commercial aim, not allowed to use such resource or part of it for the sale; or rent, lend, transfer to others; or distribution or release it in any way.&#10;2.You are not permitted to provide the resource of iSlide Add-in in any website, platform, application access to the Internet or mobile Internet." title="iSlide™ 版权声明  COPYRIGHT NOTICE"/>
          <p:cNvGrpSpPr>
            <a:grpSpLocks noChangeAspect="1"/>
          </p:cNvGrpSpPr>
          <p:nvPr>
            <p:custDataLst>
              <p:tags r:id="rId1"/>
            </p:custDataLst>
          </p:nvPr>
        </p:nvGrpSpPr>
        <p:grpSpPr>
          <a:xfrm>
            <a:off x="1072444" y="4641559"/>
            <a:ext cx="10103556" cy="1911217"/>
            <a:chOff x="526595" y="2427423"/>
            <a:chExt cx="10916669" cy="2410771"/>
          </a:xfrm>
        </p:grpSpPr>
        <p:grpSp>
          <p:nvGrpSpPr>
            <p:cNvPr id="20" name="ïşḻîdé"/>
            <p:cNvGrpSpPr/>
            <p:nvPr/>
          </p:nvGrpSpPr>
          <p:grpSpPr>
            <a:xfrm>
              <a:off x="526595" y="2427423"/>
              <a:ext cx="2764592" cy="2410771"/>
              <a:chOff x="526595" y="2427423"/>
              <a:chExt cx="2764592" cy="2410771"/>
            </a:xfrm>
          </p:grpSpPr>
          <p:sp>
            <p:nvSpPr>
              <p:cNvPr id="41" name="íšľíďe"/>
              <p:cNvSpPr/>
              <p:nvPr/>
            </p:nvSpPr>
            <p:spPr>
              <a:xfrm flipH="1">
                <a:off x="526595" y="2427423"/>
                <a:ext cx="2764592" cy="1622805"/>
              </a:xfrm>
              <a:prstGeom prst="rect">
                <a:avLst/>
              </a:prstGeom>
              <a:solidFill>
                <a:srgbClr val="86CCCA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42" name="işlîdé"/>
              <p:cNvGrpSpPr/>
              <p:nvPr/>
            </p:nvGrpSpPr>
            <p:grpSpPr>
              <a:xfrm>
                <a:off x="720070" y="2549993"/>
                <a:ext cx="2407615" cy="2288201"/>
                <a:chOff x="720070" y="2549993"/>
                <a:chExt cx="2407615" cy="2288201"/>
              </a:xfrm>
            </p:grpSpPr>
            <p:sp>
              <p:nvSpPr>
                <p:cNvPr id="43" name="ïṩļîḋe"/>
                <p:cNvSpPr txBox="1"/>
                <p:nvPr/>
              </p:nvSpPr>
              <p:spPr>
                <a:xfrm>
                  <a:off x="720070" y="3303758"/>
                  <a:ext cx="2407615" cy="531294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r" defTabSz="913765">
                    <a:lnSpc>
                      <a:spcPct val="120000"/>
                    </a:lnSpc>
                    <a:defRPr/>
                  </a:pPr>
                  <a:r>
                    <a:rPr lang="zh-CN" altLang="en-US" sz="1000" dirty="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 dirty="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 dirty="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44" name="ïŝḻïḍe"/>
                <p:cNvSpPr/>
                <p:nvPr/>
              </p:nvSpPr>
              <p:spPr>
                <a:xfrm>
                  <a:off x="720070" y="3081869"/>
                  <a:ext cx="2407615" cy="221889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85000" lnSpcReduction="2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  <p:sp>
              <p:nvSpPr>
                <p:cNvPr id="45" name="îŝḷïḋè"/>
                <p:cNvSpPr>
                  <a:spLocks noChangeAspect="1"/>
                </p:cNvSpPr>
                <p:nvPr/>
              </p:nvSpPr>
              <p:spPr bwMode="auto">
                <a:xfrm>
                  <a:off x="2745403" y="2549993"/>
                  <a:ext cx="382282" cy="432120"/>
                </a:xfrm>
                <a:custGeom>
                  <a:avLst/>
                  <a:gdLst>
                    <a:gd name="connsiteX0" fmla="*/ 79065 w 268312"/>
                    <a:gd name="connsiteY0" fmla="*/ 303213 h 336550"/>
                    <a:gd name="connsiteX1" fmla="*/ 69850 w 268312"/>
                    <a:gd name="connsiteY1" fmla="*/ 311945 h 336550"/>
                    <a:gd name="connsiteX2" fmla="*/ 79065 w 268312"/>
                    <a:gd name="connsiteY2" fmla="*/ 320676 h 336550"/>
                    <a:gd name="connsiteX3" fmla="*/ 114610 w 268312"/>
                    <a:gd name="connsiteY3" fmla="*/ 320676 h 336550"/>
                    <a:gd name="connsiteX4" fmla="*/ 123825 w 268312"/>
                    <a:gd name="connsiteY4" fmla="*/ 311945 h 336550"/>
                    <a:gd name="connsiteX5" fmla="*/ 114610 w 268312"/>
                    <a:gd name="connsiteY5" fmla="*/ 303213 h 336550"/>
                    <a:gd name="connsiteX6" fmla="*/ 79065 w 268312"/>
                    <a:gd name="connsiteY6" fmla="*/ 303213 h 336550"/>
                    <a:gd name="connsiteX7" fmla="*/ 184235 w 268312"/>
                    <a:gd name="connsiteY7" fmla="*/ 119063 h 336550"/>
                    <a:gd name="connsiteX8" fmla="*/ 181644 w 268312"/>
                    <a:gd name="connsiteY8" fmla="*/ 121725 h 336550"/>
                    <a:gd name="connsiteX9" fmla="*/ 181644 w 268312"/>
                    <a:gd name="connsiteY9" fmla="*/ 125717 h 336550"/>
                    <a:gd name="connsiteX10" fmla="*/ 177759 w 268312"/>
                    <a:gd name="connsiteY10" fmla="*/ 131039 h 336550"/>
                    <a:gd name="connsiteX11" fmla="*/ 164808 w 268312"/>
                    <a:gd name="connsiteY11" fmla="*/ 148339 h 336550"/>
                    <a:gd name="connsiteX12" fmla="*/ 175169 w 268312"/>
                    <a:gd name="connsiteY12" fmla="*/ 165638 h 336550"/>
                    <a:gd name="connsiteX13" fmla="*/ 186825 w 268312"/>
                    <a:gd name="connsiteY13" fmla="*/ 170961 h 336550"/>
                    <a:gd name="connsiteX14" fmla="*/ 192005 w 268312"/>
                    <a:gd name="connsiteY14" fmla="*/ 173622 h 336550"/>
                    <a:gd name="connsiteX15" fmla="*/ 190710 w 268312"/>
                    <a:gd name="connsiteY15" fmla="*/ 185598 h 336550"/>
                    <a:gd name="connsiteX16" fmla="*/ 181644 w 268312"/>
                    <a:gd name="connsiteY16" fmla="*/ 186929 h 336550"/>
                    <a:gd name="connsiteX17" fmla="*/ 169989 w 268312"/>
                    <a:gd name="connsiteY17" fmla="*/ 182937 h 336550"/>
                    <a:gd name="connsiteX18" fmla="*/ 166103 w 268312"/>
                    <a:gd name="connsiteY18" fmla="*/ 184268 h 336550"/>
                    <a:gd name="connsiteX19" fmla="*/ 164808 w 268312"/>
                    <a:gd name="connsiteY19" fmla="*/ 190921 h 336550"/>
                    <a:gd name="connsiteX20" fmla="*/ 166103 w 268312"/>
                    <a:gd name="connsiteY20" fmla="*/ 196244 h 336550"/>
                    <a:gd name="connsiteX21" fmla="*/ 177759 w 268312"/>
                    <a:gd name="connsiteY21" fmla="*/ 198905 h 336550"/>
                    <a:gd name="connsiteX22" fmla="*/ 180349 w 268312"/>
                    <a:gd name="connsiteY22" fmla="*/ 202898 h 336550"/>
                    <a:gd name="connsiteX23" fmla="*/ 180349 w 268312"/>
                    <a:gd name="connsiteY23" fmla="*/ 206890 h 336550"/>
                    <a:gd name="connsiteX24" fmla="*/ 182939 w 268312"/>
                    <a:gd name="connsiteY24" fmla="*/ 209551 h 336550"/>
                    <a:gd name="connsiteX25" fmla="*/ 189415 w 268312"/>
                    <a:gd name="connsiteY25" fmla="*/ 209551 h 336550"/>
                    <a:gd name="connsiteX26" fmla="*/ 192005 w 268312"/>
                    <a:gd name="connsiteY26" fmla="*/ 206890 h 336550"/>
                    <a:gd name="connsiteX27" fmla="*/ 192005 w 268312"/>
                    <a:gd name="connsiteY27" fmla="*/ 201567 h 336550"/>
                    <a:gd name="connsiteX28" fmla="*/ 194595 w 268312"/>
                    <a:gd name="connsiteY28" fmla="*/ 197575 h 336550"/>
                    <a:gd name="connsiteX29" fmla="*/ 204956 w 268312"/>
                    <a:gd name="connsiteY29" fmla="*/ 190921 h 336550"/>
                    <a:gd name="connsiteX30" fmla="*/ 199775 w 268312"/>
                    <a:gd name="connsiteY30" fmla="*/ 160315 h 336550"/>
                    <a:gd name="connsiteX31" fmla="*/ 188120 w 268312"/>
                    <a:gd name="connsiteY31" fmla="*/ 154992 h 336550"/>
                    <a:gd name="connsiteX32" fmla="*/ 182939 w 268312"/>
                    <a:gd name="connsiteY32" fmla="*/ 152331 h 336550"/>
                    <a:gd name="connsiteX33" fmla="*/ 184235 w 268312"/>
                    <a:gd name="connsiteY33" fmla="*/ 141685 h 336550"/>
                    <a:gd name="connsiteX34" fmla="*/ 188120 w 268312"/>
                    <a:gd name="connsiteY34" fmla="*/ 141685 h 336550"/>
                    <a:gd name="connsiteX35" fmla="*/ 201071 w 268312"/>
                    <a:gd name="connsiteY35" fmla="*/ 144347 h 336550"/>
                    <a:gd name="connsiteX36" fmla="*/ 204956 w 268312"/>
                    <a:gd name="connsiteY36" fmla="*/ 143016 h 336550"/>
                    <a:gd name="connsiteX37" fmla="*/ 207546 w 268312"/>
                    <a:gd name="connsiteY37" fmla="*/ 135032 h 336550"/>
                    <a:gd name="connsiteX38" fmla="*/ 204956 w 268312"/>
                    <a:gd name="connsiteY38" fmla="*/ 132370 h 336550"/>
                    <a:gd name="connsiteX39" fmla="*/ 197185 w 268312"/>
                    <a:gd name="connsiteY39" fmla="*/ 129709 h 336550"/>
                    <a:gd name="connsiteX40" fmla="*/ 193300 w 268312"/>
                    <a:gd name="connsiteY40" fmla="*/ 124386 h 336550"/>
                    <a:gd name="connsiteX41" fmla="*/ 186825 w 268312"/>
                    <a:gd name="connsiteY41" fmla="*/ 119063 h 336550"/>
                    <a:gd name="connsiteX42" fmla="*/ 184235 w 268312"/>
                    <a:gd name="connsiteY42" fmla="*/ 119063 h 336550"/>
                    <a:gd name="connsiteX43" fmla="*/ 187192 w 268312"/>
                    <a:gd name="connsiteY43" fmla="*/ 84090 h 336550"/>
                    <a:gd name="connsiteX44" fmla="*/ 244570 w 268312"/>
                    <a:gd name="connsiteY44" fmla="*/ 107760 h 336550"/>
                    <a:gd name="connsiteX45" fmla="*/ 244570 w 268312"/>
                    <a:gd name="connsiteY45" fmla="*/ 222168 h 336550"/>
                    <a:gd name="connsiteX46" fmla="*/ 145642 w 268312"/>
                    <a:gd name="connsiteY46" fmla="*/ 234003 h 336550"/>
                    <a:gd name="connsiteX47" fmla="*/ 111347 w 268312"/>
                    <a:gd name="connsiteY47" fmla="*/ 243208 h 336550"/>
                    <a:gd name="connsiteX48" fmla="*/ 110028 w 268312"/>
                    <a:gd name="connsiteY48" fmla="*/ 237948 h 336550"/>
                    <a:gd name="connsiteX49" fmla="*/ 127175 w 268312"/>
                    <a:gd name="connsiteY49" fmla="*/ 218223 h 336550"/>
                    <a:gd name="connsiteX50" fmla="*/ 125856 w 268312"/>
                    <a:gd name="connsiteY50" fmla="*/ 218223 h 336550"/>
                    <a:gd name="connsiteX51" fmla="*/ 129813 w 268312"/>
                    <a:gd name="connsiteY51" fmla="*/ 107760 h 336550"/>
                    <a:gd name="connsiteX52" fmla="*/ 187192 w 268312"/>
                    <a:gd name="connsiteY52" fmla="*/ 84090 h 336550"/>
                    <a:gd name="connsiteX53" fmla="*/ 36992 w 268312"/>
                    <a:gd name="connsiteY53" fmla="*/ 0 h 336550"/>
                    <a:gd name="connsiteX54" fmla="*/ 161179 w 268312"/>
                    <a:gd name="connsiteY54" fmla="*/ 0 h 336550"/>
                    <a:gd name="connsiteX55" fmla="*/ 196850 w 268312"/>
                    <a:gd name="connsiteY55" fmla="*/ 36810 h 336550"/>
                    <a:gd name="connsiteX56" fmla="*/ 196850 w 268312"/>
                    <a:gd name="connsiteY56" fmla="*/ 67047 h 336550"/>
                    <a:gd name="connsiteX57" fmla="*/ 187602 w 268312"/>
                    <a:gd name="connsiteY57" fmla="*/ 67047 h 336550"/>
                    <a:gd name="connsiteX58" fmla="*/ 178354 w 268312"/>
                    <a:gd name="connsiteY58" fmla="*/ 67047 h 336550"/>
                    <a:gd name="connsiteX59" fmla="*/ 178354 w 268312"/>
                    <a:gd name="connsiteY59" fmla="*/ 60474 h 336550"/>
                    <a:gd name="connsiteX60" fmla="*/ 178354 w 268312"/>
                    <a:gd name="connsiteY60" fmla="*/ 59159 h 336550"/>
                    <a:gd name="connsiteX61" fmla="*/ 169106 w 268312"/>
                    <a:gd name="connsiteY61" fmla="*/ 48642 h 336550"/>
                    <a:gd name="connsiteX62" fmla="*/ 29065 w 268312"/>
                    <a:gd name="connsiteY62" fmla="*/ 48642 h 336550"/>
                    <a:gd name="connsiteX63" fmla="*/ 19817 w 268312"/>
                    <a:gd name="connsiteY63" fmla="*/ 59159 h 336550"/>
                    <a:gd name="connsiteX64" fmla="*/ 19817 w 268312"/>
                    <a:gd name="connsiteY64" fmla="*/ 278706 h 336550"/>
                    <a:gd name="connsiteX65" fmla="*/ 29065 w 268312"/>
                    <a:gd name="connsiteY65" fmla="*/ 287908 h 336550"/>
                    <a:gd name="connsiteX66" fmla="*/ 169106 w 268312"/>
                    <a:gd name="connsiteY66" fmla="*/ 287908 h 336550"/>
                    <a:gd name="connsiteX67" fmla="*/ 178354 w 268312"/>
                    <a:gd name="connsiteY67" fmla="*/ 278706 h 336550"/>
                    <a:gd name="connsiteX68" fmla="*/ 178354 w 268312"/>
                    <a:gd name="connsiteY68" fmla="*/ 261615 h 336550"/>
                    <a:gd name="connsiteX69" fmla="*/ 187602 w 268312"/>
                    <a:gd name="connsiteY69" fmla="*/ 262930 h 336550"/>
                    <a:gd name="connsiteX70" fmla="*/ 196850 w 268312"/>
                    <a:gd name="connsiteY70" fmla="*/ 261615 h 336550"/>
                    <a:gd name="connsiteX71" fmla="*/ 196850 w 268312"/>
                    <a:gd name="connsiteY71" fmla="*/ 299740 h 336550"/>
                    <a:gd name="connsiteX72" fmla="*/ 161179 w 268312"/>
                    <a:gd name="connsiteY72" fmla="*/ 336550 h 336550"/>
                    <a:gd name="connsiteX73" fmla="*/ 36992 w 268312"/>
                    <a:gd name="connsiteY73" fmla="*/ 336550 h 336550"/>
                    <a:gd name="connsiteX74" fmla="*/ 0 w 268312"/>
                    <a:gd name="connsiteY74" fmla="*/ 299740 h 336550"/>
                    <a:gd name="connsiteX75" fmla="*/ 0 w 268312"/>
                    <a:gd name="connsiteY75" fmla="*/ 36810 h 336550"/>
                    <a:gd name="connsiteX76" fmla="*/ 36992 w 268312"/>
                    <a:gd name="connsiteY76" fmla="*/ 0 h 3365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  <a:cxn ang="0">
                      <a:pos x="connsiteX32" y="connsiteY32"/>
                    </a:cxn>
                    <a:cxn ang="0">
                      <a:pos x="connsiteX33" y="connsiteY33"/>
                    </a:cxn>
                    <a:cxn ang="0">
                      <a:pos x="connsiteX34" y="connsiteY34"/>
                    </a:cxn>
                    <a:cxn ang="0">
                      <a:pos x="connsiteX35" y="connsiteY35"/>
                    </a:cxn>
                    <a:cxn ang="0">
                      <a:pos x="connsiteX36" y="connsiteY36"/>
                    </a:cxn>
                    <a:cxn ang="0">
                      <a:pos x="connsiteX37" y="connsiteY37"/>
                    </a:cxn>
                    <a:cxn ang="0">
                      <a:pos x="connsiteX38" y="connsiteY38"/>
                    </a:cxn>
                    <a:cxn ang="0">
                      <a:pos x="connsiteX39" y="connsiteY39"/>
                    </a:cxn>
                    <a:cxn ang="0">
                      <a:pos x="connsiteX40" y="connsiteY40"/>
                    </a:cxn>
                    <a:cxn ang="0">
                      <a:pos x="connsiteX41" y="connsiteY41"/>
                    </a:cxn>
                    <a:cxn ang="0">
                      <a:pos x="connsiteX42" y="connsiteY42"/>
                    </a:cxn>
                    <a:cxn ang="0">
                      <a:pos x="connsiteX43" y="connsiteY43"/>
                    </a:cxn>
                    <a:cxn ang="0">
                      <a:pos x="connsiteX44" y="connsiteY44"/>
                    </a:cxn>
                    <a:cxn ang="0">
                      <a:pos x="connsiteX45" y="connsiteY45"/>
                    </a:cxn>
                    <a:cxn ang="0">
                      <a:pos x="connsiteX46" y="connsiteY46"/>
                    </a:cxn>
                    <a:cxn ang="0">
                      <a:pos x="connsiteX47" y="connsiteY47"/>
                    </a:cxn>
                    <a:cxn ang="0">
                      <a:pos x="connsiteX48" y="connsiteY48"/>
                    </a:cxn>
                    <a:cxn ang="0">
                      <a:pos x="connsiteX49" y="connsiteY49"/>
                    </a:cxn>
                    <a:cxn ang="0">
                      <a:pos x="connsiteX50" y="connsiteY50"/>
                    </a:cxn>
                    <a:cxn ang="0">
                      <a:pos x="connsiteX51" y="connsiteY51"/>
                    </a:cxn>
                    <a:cxn ang="0">
                      <a:pos x="connsiteX52" y="connsiteY52"/>
                    </a:cxn>
                    <a:cxn ang="0">
                      <a:pos x="connsiteX53" y="connsiteY53"/>
                    </a:cxn>
                    <a:cxn ang="0">
                      <a:pos x="connsiteX54" y="connsiteY54"/>
                    </a:cxn>
                    <a:cxn ang="0">
                      <a:pos x="connsiteX55" y="connsiteY55"/>
                    </a:cxn>
                    <a:cxn ang="0">
                      <a:pos x="connsiteX56" y="connsiteY56"/>
                    </a:cxn>
                    <a:cxn ang="0">
                      <a:pos x="connsiteX57" y="connsiteY57"/>
                    </a:cxn>
                    <a:cxn ang="0">
                      <a:pos x="connsiteX58" y="connsiteY58"/>
                    </a:cxn>
                    <a:cxn ang="0">
                      <a:pos x="connsiteX59" y="connsiteY59"/>
                    </a:cxn>
                    <a:cxn ang="0">
                      <a:pos x="connsiteX60" y="connsiteY60"/>
                    </a:cxn>
                    <a:cxn ang="0">
                      <a:pos x="connsiteX61" y="connsiteY61"/>
                    </a:cxn>
                    <a:cxn ang="0">
                      <a:pos x="connsiteX62" y="connsiteY62"/>
                    </a:cxn>
                    <a:cxn ang="0">
                      <a:pos x="connsiteX63" y="connsiteY63"/>
                    </a:cxn>
                    <a:cxn ang="0">
                      <a:pos x="connsiteX64" y="connsiteY64"/>
                    </a:cxn>
                    <a:cxn ang="0">
                      <a:pos x="connsiteX65" y="connsiteY65"/>
                    </a:cxn>
                    <a:cxn ang="0">
                      <a:pos x="connsiteX66" y="connsiteY66"/>
                    </a:cxn>
                    <a:cxn ang="0">
                      <a:pos x="connsiteX67" y="connsiteY67"/>
                    </a:cxn>
                    <a:cxn ang="0">
                      <a:pos x="connsiteX68" y="connsiteY68"/>
                    </a:cxn>
                    <a:cxn ang="0">
                      <a:pos x="connsiteX69" y="connsiteY69"/>
                    </a:cxn>
                    <a:cxn ang="0">
                      <a:pos x="connsiteX70" y="connsiteY70"/>
                    </a:cxn>
                    <a:cxn ang="0">
                      <a:pos x="connsiteX71" y="connsiteY71"/>
                    </a:cxn>
                    <a:cxn ang="0">
                      <a:pos x="connsiteX72" y="connsiteY72"/>
                    </a:cxn>
                    <a:cxn ang="0">
                      <a:pos x="connsiteX73" y="connsiteY73"/>
                    </a:cxn>
                    <a:cxn ang="0">
                      <a:pos x="connsiteX74" y="connsiteY74"/>
                    </a:cxn>
                    <a:cxn ang="0">
                      <a:pos x="connsiteX75" y="connsiteY75"/>
                    </a:cxn>
                    <a:cxn ang="0">
                      <a:pos x="connsiteX76" y="connsiteY76"/>
                    </a:cxn>
                  </a:cxnLst>
                  <a:rect l="l" t="t" r="r" b="b"/>
                  <a:pathLst>
                    <a:path w="268312" h="336550">
                      <a:moveTo>
                        <a:pt x="79065" y="303213"/>
                      </a:moveTo>
                      <a:cubicBezTo>
                        <a:pt x="73799" y="303213"/>
                        <a:pt x="69850" y="306955"/>
                        <a:pt x="69850" y="311945"/>
                      </a:cubicBezTo>
                      <a:cubicBezTo>
                        <a:pt x="69850" y="316934"/>
                        <a:pt x="73799" y="320676"/>
                        <a:pt x="79065" y="320676"/>
                      </a:cubicBezTo>
                      <a:cubicBezTo>
                        <a:pt x="79065" y="320676"/>
                        <a:pt x="79065" y="320676"/>
                        <a:pt x="114610" y="320676"/>
                      </a:cubicBezTo>
                      <a:cubicBezTo>
                        <a:pt x="119875" y="320676"/>
                        <a:pt x="123825" y="316934"/>
                        <a:pt x="123825" y="311945"/>
                      </a:cubicBezTo>
                      <a:cubicBezTo>
                        <a:pt x="123825" y="306955"/>
                        <a:pt x="119875" y="303213"/>
                        <a:pt x="114610" y="303213"/>
                      </a:cubicBezTo>
                      <a:cubicBezTo>
                        <a:pt x="114610" y="303213"/>
                        <a:pt x="114610" y="303213"/>
                        <a:pt x="79065" y="303213"/>
                      </a:cubicBezTo>
                      <a:close/>
                      <a:moveTo>
                        <a:pt x="184235" y="119063"/>
                      </a:moveTo>
                      <a:cubicBezTo>
                        <a:pt x="181644" y="119063"/>
                        <a:pt x="181644" y="119063"/>
                        <a:pt x="181644" y="121725"/>
                      </a:cubicBezTo>
                      <a:cubicBezTo>
                        <a:pt x="181644" y="121725"/>
                        <a:pt x="181644" y="121725"/>
                        <a:pt x="181644" y="125717"/>
                      </a:cubicBezTo>
                      <a:cubicBezTo>
                        <a:pt x="181644" y="129709"/>
                        <a:pt x="181644" y="129709"/>
                        <a:pt x="177759" y="131039"/>
                      </a:cubicBezTo>
                      <a:cubicBezTo>
                        <a:pt x="169989" y="133701"/>
                        <a:pt x="164808" y="139024"/>
                        <a:pt x="164808" y="148339"/>
                      </a:cubicBezTo>
                      <a:cubicBezTo>
                        <a:pt x="164808" y="156323"/>
                        <a:pt x="168694" y="161646"/>
                        <a:pt x="175169" y="165638"/>
                      </a:cubicBezTo>
                      <a:cubicBezTo>
                        <a:pt x="179054" y="168299"/>
                        <a:pt x="182939" y="169630"/>
                        <a:pt x="186825" y="170961"/>
                      </a:cubicBezTo>
                      <a:cubicBezTo>
                        <a:pt x="188120" y="172291"/>
                        <a:pt x="190710" y="172291"/>
                        <a:pt x="192005" y="173622"/>
                      </a:cubicBezTo>
                      <a:cubicBezTo>
                        <a:pt x="195890" y="177614"/>
                        <a:pt x="194595" y="182937"/>
                        <a:pt x="190710" y="185598"/>
                      </a:cubicBezTo>
                      <a:cubicBezTo>
                        <a:pt x="188120" y="186929"/>
                        <a:pt x="184235" y="186929"/>
                        <a:pt x="181644" y="186929"/>
                      </a:cubicBezTo>
                      <a:cubicBezTo>
                        <a:pt x="177759" y="185598"/>
                        <a:pt x="173874" y="184268"/>
                        <a:pt x="169989" y="182937"/>
                      </a:cubicBezTo>
                      <a:cubicBezTo>
                        <a:pt x="167398" y="181606"/>
                        <a:pt x="167398" y="181606"/>
                        <a:pt x="166103" y="184268"/>
                      </a:cubicBezTo>
                      <a:cubicBezTo>
                        <a:pt x="166103" y="186929"/>
                        <a:pt x="164808" y="188260"/>
                        <a:pt x="164808" y="190921"/>
                      </a:cubicBezTo>
                      <a:cubicBezTo>
                        <a:pt x="163513" y="193583"/>
                        <a:pt x="163513" y="194913"/>
                        <a:pt x="166103" y="196244"/>
                      </a:cubicBezTo>
                      <a:cubicBezTo>
                        <a:pt x="169989" y="197575"/>
                        <a:pt x="173874" y="198905"/>
                        <a:pt x="177759" y="198905"/>
                      </a:cubicBezTo>
                      <a:cubicBezTo>
                        <a:pt x="180349" y="198905"/>
                        <a:pt x="180349" y="198905"/>
                        <a:pt x="180349" y="202898"/>
                      </a:cubicBezTo>
                      <a:cubicBezTo>
                        <a:pt x="180349" y="204228"/>
                        <a:pt x="180349" y="205559"/>
                        <a:pt x="180349" y="206890"/>
                      </a:cubicBezTo>
                      <a:cubicBezTo>
                        <a:pt x="180349" y="208220"/>
                        <a:pt x="181644" y="209551"/>
                        <a:pt x="182939" y="209551"/>
                      </a:cubicBezTo>
                      <a:cubicBezTo>
                        <a:pt x="185530" y="209551"/>
                        <a:pt x="188120" y="209551"/>
                        <a:pt x="189415" y="209551"/>
                      </a:cubicBezTo>
                      <a:cubicBezTo>
                        <a:pt x="190710" y="209551"/>
                        <a:pt x="192005" y="208220"/>
                        <a:pt x="192005" y="206890"/>
                      </a:cubicBezTo>
                      <a:cubicBezTo>
                        <a:pt x="192005" y="205559"/>
                        <a:pt x="192005" y="202898"/>
                        <a:pt x="192005" y="201567"/>
                      </a:cubicBezTo>
                      <a:cubicBezTo>
                        <a:pt x="192005" y="198905"/>
                        <a:pt x="193300" y="198905"/>
                        <a:pt x="194595" y="197575"/>
                      </a:cubicBezTo>
                      <a:cubicBezTo>
                        <a:pt x="198480" y="196244"/>
                        <a:pt x="202366" y="193583"/>
                        <a:pt x="204956" y="190921"/>
                      </a:cubicBezTo>
                      <a:cubicBezTo>
                        <a:pt x="212726" y="180276"/>
                        <a:pt x="210136" y="166969"/>
                        <a:pt x="199775" y="160315"/>
                      </a:cubicBezTo>
                      <a:cubicBezTo>
                        <a:pt x="195890" y="157654"/>
                        <a:pt x="192005" y="156323"/>
                        <a:pt x="188120" y="154992"/>
                      </a:cubicBezTo>
                      <a:cubicBezTo>
                        <a:pt x="186825" y="153661"/>
                        <a:pt x="184235" y="153661"/>
                        <a:pt x="182939" y="152331"/>
                      </a:cubicBezTo>
                      <a:cubicBezTo>
                        <a:pt x="179054" y="148339"/>
                        <a:pt x="180349" y="144347"/>
                        <a:pt x="184235" y="141685"/>
                      </a:cubicBezTo>
                      <a:cubicBezTo>
                        <a:pt x="185530" y="141685"/>
                        <a:pt x="186825" y="141685"/>
                        <a:pt x="188120" y="141685"/>
                      </a:cubicBezTo>
                      <a:cubicBezTo>
                        <a:pt x="192005" y="141685"/>
                        <a:pt x="197185" y="141685"/>
                        <a:pt x="201071" y="144347"/>
                      </a:cubicBezTo>
                      <a:cubicBezTo>
                        <a:pt x="203661" y="145677"/>
                        <a:pt x="203661" y="145677"/>
                        <a:pt x="204956" y="143016"/>
                      </a:cubicBezTo>
                      <a:cubicBezTo>
                        <a:pt x="204956" y="140354"/>
                        <a:pt x="206251" y="137693"/>
                        <a:pt x="207546" y="135032"/>
                      </a:cubicBezTo>
                      <a:cubicBezTo>
                        <a:pt x="207546" y="133701"/>
                        <a:pt x="206251" y="132370"/>
                        <a:pt x="204956" y="132370"/>
                      </a:cubicBezTo>
                      <a:cubicBezTo>
                        <a:pt x="202366" y="131039"/>
                        <a:pt x="199775" y="129709"/>
                        <a:pt x="197185" y="129709"/>
                      </a:cubicBezTo>
                      <a:cubicBezTo>
                        <a:pt x="193300" y="128378"/>
                        <a:pt x="193300" y="128378"/>
                        <a:pt x="193300" y="124386"/>
                      </a:cubicBezTo>
                      <a:cubicBezTo>
                        <a:pt x="193300" y="119063"/>
                        <a:pt x="193300" y="119063"/>
                        <a:pt x="186825" y="119063"/>
                      </a:cubicBezTo>
                      <a:cubicBezTo>
                        <a:pt x="186825" y="119063"/>
                        <a:pt x="186825" y="119063"/>
                        <a:pt x="184235" y="119063"/>
                      </a:cubicBezTo>
                      <a:close/>
                      <a:moveTo>
                        <a:pt x="187192" y="84090"/>
                      </a:moveTo>
                      <a:cubicBezTo>
                        <a:pt x="207967" y="84090"/>
                        <a:pt x="228741" y="91980"/>
                        <a:pt x="244570" y="107760"/>
                      </a:cubicBezTo>
                      <a:cubicBezTo>
                        <a:pt x="276226" y="139321"/>
                        <a:pt x="276226" y="190607"/>
                        <a:pt x="244570" y="222168"/>
                      </a:cubicBezTo>
                      <a:cubicBezTo>
                        <a:pt x="216870" y="248468"/>
                        <a:pt x="177299" y="252413"/>
                        <a:pt x="145642" y="234003"/>
                      </a:cubicBezTo>
                      <a:cubicBezTo>
                        <a:pt x="132452" y="243208"/>
                        <a:pt x="120580" y="244523"/>
                        <a:pt x="111347" y="243208"/>
                      </a:cubicBezTo>
                      <a:cubicBezTo>
                        <a:pt x="107390" y="243208"/>
                        <a:pt x="107390" y="239263"/>
                        <a:pt x="110028" y="237948"/>
                      </a:cubicBezTo>
                      <a:cubicBezTo>
                        <a:pt x="117942" y="234003"/>
                        <a:pt x="123218" y="224798"/>
                        <a:pt x="127175" y="218223"/>
                      </a:cubicBezTo>
                      <a:cubicBezTo>
                        <a:pt x="127175" y="218223"/>
                        <a:pt x="127175" y="218223"/>
                        <a:pt x="125856" y="218223"/>
                      </a:cubicBezTo>
                      <a:cubicBezTo>
                        <a:pt x="96838" y="186662"/>
                        <a:pt x="98157" y="138006"/>
                        <a:pt x="129813" y="107760"/>
                      </a:cubicBezTo>
                      <a:cubicBezTo>
                        <a:pt x="145642" y="91980"/>
                        <a:pt x="166417" y="84090"/>
                        <a:pt x="187192" y="84090"/>
                      </a:cubicBezTo>
                      <a:close/>
                      <a:moveTo>
                        <a:pt x="36992" y="0"/>
                      </a:moveTo>
                      <a:cubicBezTo>
                        <a:pt x="36992" y="0"/>
                        <a:pt x="36992" y="0"/>
                        <a:pt x="161179" y="0"/>
                      </a:cubicBezTo>
                      <a:cubicBezTo>
                        <a:pt x="180997" y="0"/>
                        <a:pt x="196850" y="15776"/>
                        <a:pt x="196850" y="36810"/>
                      </a:cubicBezTo>
                      <a:cubicBezTo>
                        <a:pt x="196850" y="36810"/>
                        <a:pt x="196850" y="36810"/>
                        <a:pt x="196850" y="67047"/>
                      </a:cubicBezTo>
                      <a:cubicBezTo>
                        <a:pt x="194208" y="67047"/>
                        <a:pt x="191566" y="67047"/>
                        <a:pt x="187602" y="67047"/>
                      </a:cubicBezTo>
                      <a:cubicBezTo>
                        <a:pt x="184960" y="67047"/>
                        <a:pt x="180997" y="67047"/>
                        <a:pt x="178354" y="67047"/>
                      </a:cubicBezTo>
                      <a:cubicBezTo>
                        <a:pt x="178354" y="67047"/>
                        <a:pt x="178354" y="67047"/>
                        <a:pt x="178354" y="60474"/>
                      </a:cubicBezTo>
                      <a:cubicBezTo>
                        <a:pt x="178354" y="60474"/>
                        <a:pt x="178354" y="60474"/>
                        <a:pt x="178354" y="59159"/>
                      </a:cubicBezTo>
                      <a:cubicBezTo>
                        <a:pt x="178354" y="53900"/>
                        <a:pt x="174391" y="48642"/>
                        <a:pt x="169106" y="48642"/>
                      </a:cubicBezTo>
                      <a:cubicBezTo>
                        <a:pt x="169106" y="48642"/>
                        <a:pt x="169106" y="48642"/>
                        <a:pt x="29065" y="48642"/>
                      </a:cubicBezTo>
                      <a:cubicBezTo>
                        <a:pt x="23780" y="48642"/>
                        <a:pt x="19817" y="53900"/>
                        <a:pt x="19817" y="59159"/>
                      </a:cubicBezTo>
                      <a:cubicBezTo>
                        <a:pt x="19817" y="59159"/>
                        <a:pt x="19817" y="59159"/>
                        <a:pt x="19817" y="278706"/>
                      </a:cubicBezTo>
                      <a:cubicBezTo>
                        <a:pt x="19817" y="283964"/>
                        <a:pt x="23780" y="287908"/>
                        <a:pt x="29065" y="287908"/>
                      </a:cubicBezTo>
                      <a:cubicBezTo>
                        <a:pt x="29065" y="287908"/>
                        <a:pt x="29065" y="287908"/>
                        <a:pt x="169106" y="287908"/>
                      </a:cubicBezTo>
                      <a:cubicBezTo>
                        <a:pt x="174391" y="287908"/>
                        <a:pt x="178354" y="282650"/>
                        <a:pt x="178354" y="278706"/>
                      </a:cubicBezTo>
                      <a:cubicBezTo>
                        <a:pt x="178354" y="278706"/>
                        <a:pt x="178354" y="278706"/>
                        <a:pt x="178354" y="261615"/>
                      </a:cubicBezTo>
                      <a:cubicBezTo>
                        <a:pt x="180997" y="261615"/>
                        <a:pt x="184960" y="262930"/>
                        <a:pt x="187602" y="262930"/>
                      </a:cubicBezTo>
                      <a:cubicBezTo>
                        <a:pt x="191566" y="262930"/>
                        <a:pt x="194208" y="261615"/>
                        <a:pt x="196850" y="261615"/>
                      </a:cubicBezTo>
                      <a:cubicBezTo>
                        <a:pt x="196850" y="261615"/>
                        <a:pt x="196850" y="261615"/>
                        <a:pt x="196850" y="299740"/>
                      </a:cubicBezTo>
                      <a:cubicBezTo>
                        <a:pt x="196850" y="320774"/>
                        <a:pt x="180997" y="336550"/>
                        <a:pt x="161179" y="336550"/>
                      </a:cubicBezTo>
                      <a:cubicBezTo>
                        <a:pt x="161179" y="336550"/>
                        <a:pt x="161179" y="336550"/>
                        <a:pt x="36992" y="336550"/>
                      </a:cubicBezTo>
                      <a:cubicBezTo>
                        <a:pt x="17175" y="336550"/>
                        <a:pt x="0" y="320774"/>
                        <a:pt x="0" y="299740"/>
                      </a:cubicBezTo>
                      <a:cubicBezTo>
                        <a:pt x="0" y="299740"/>
                        <a:pt x="0" y="299740"/>
                        <a:pt x="0" y="36810"/>
                      </a:cubicBezTo>
                      <a:cubicBezTo>
                        <a:pt x="0" y="15776"/>
                        <a:pt x="17175" y="0"/>
                        <a:pt x="36992" y="0"/>
                      </a:cubicBezTo>
                      <a:close/>
                    </a:path>
                  </a:pathLst>
                </a:custGeom>
                <a:solidFill>
                  <a:schemeClr val="bg1"/>
                </a:solidFill>
                <a:ln>
                  <a:noFill/>
                </a:ln>
              </p:spPr>
              <p:txBody>
                <a:bodyPr anchor="ctr"/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6" name="iš1îḑè"/>
                <p:cNvSpPr txBox="1"/>
                <p:nvPr/>
              </p:nvSpPr>
              <p:spPr bwMode="auto">
                <a:xfrm>
                  <a:off x="914542" y="4555164"/>
                  <a:ext cx="2213143" cy="283030"/>
                </a:xfrm>
                <a:prstGeom prst="rect">
                  <a:avLst/>
                </a:prstGeom>
                <a:noFill/>
                <a:ln w="9525">
                  <a:noFill/>
                  <a:miter lim="800000"/>
                </a:ln>
              </p:spPr>
              <p:txBody>
                <a:bodyPr wrap="none" lIns="0" tIns="0" rIns="0" bIns="0" anchor="ctr" anchorCtr="0">
                  <a:normAutofit/>
                  <a:scene3d>
                    <a:camera prst="orthographicFront"/>
                    <a:lightRig rig="threePt" dir="t"/>
                  </a:scene3d>
                  <a:sp3d>
                    <a:bevelT w="0" h="0"/>
                  </a:sp3d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lvl="1" algn="r"/>
                  <a:r>
                    <a:rPr lang="zh-CN" altLang="en-US" sz="1400" b="1" dirty="0">
                      <a:solidFill>
                        <a:srgbClr val="86CCCA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关键词</a:t>
                  </a:r>
                </a:p>
              </p:txBody>
            </p:sp>
          </p:grpSp>
        </p:grpSp>
        <p:grpSp>
          <p:nvGrpSpPr>
            <p:cNvPr id="21" name="íṩḷiḑe"/>
            <p:cNvGrpSpPr/>
            <p:nvPr/>
          </p:nvGrpSpPr>
          <p:grpSpPr>
            <a:xfrm>
              <a:off x="6063732" y="2427423"/>
              <a:ext cx="2457329" cy="2410771"/>
              <a:chOff x="5831792" y="2427423"/>
              <a:chExt cx="2457329" cy="2410771"/>
            </a:xfrm>
          </p:grpSpPr>
          <p:sp>
            <p:nvSpPr>
              <p:cNvPr id="35" name="ïśliďè"/>
              <p:cNvSpPr/>
              <p:nvPr/>
            </p:nvSpPr>
            <p:spPr>
              <a:xfrm>
                <a:off x="5912898" y="2427423"/>
                <a:ext cx="2295116" cy="1622805"/>
              </a:xfrm>
              <a:prstGeom prst="rect">
                <a:avLst/>
              </a:prstGeom>
              <a:solidFill>
                <a:srgbClr val="86CCCA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36" name="íṧlíḑe"/>
              <p:cNvGrpSpPr/>
              <p:nvPr/>
            </p:nvGrpSpPr>
            <p:grpSpPr>
              <a:xfrm>
                <a:off x="5831792" y="3081869"/>
                <a:ext cx="2457329" cy="753183"/>
                <a:chOff x="4903848" y="3134182"/>
                <a:chExt cx="2457329" cy="835777"/>
              </a:xfrm>
            </p:grpSpPr>
            <p:sp>
              <p:nvSpPr>
                <p:cNvPr id="39" name="íṡliďè"/>
                <p:cNvSpPr txBox="1"/>
                <p:nvPr/>
              </p:nvSpPr>
              <p:spPr>
                <a:xfrm>
                  <a:off x="4903848" y="3380403"/>
                  <a:ext cx="2457329" cy="589556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ctr" defTabSz="913765">
                    <a:lnSpc>
                      <a:spcPct val="120000"/>
                    </a:lnSpc>
                    <a:defRPr/>
                  </a:pP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40" name="íśľide"/>
                <p:cNvSpPr/>
                <p:nvPr/>
              </p:nvSpPr>
              <p:spPr>
                <a:xfrm>
                  <a:off x="4903848" y="3134182"/>
                  <a:ext cx="2457329" cy="246221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85000" lnSpcReduction="2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ct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</p:grpSp>
          <p:sp>
            <p:nvSpPr>
              <p:cNvPr id="37" name="ïṣḷiḋe"/>
              <p:cNvSpPr/>
              <p:nvPr/>
            </p:nvSpPr>
            <p:spPr bwMode="auto">
              <a:xfrm>
                <a:off x="6854323" y="2562817"/>
                <a:ext cx="412266" cy="406471"/>
              </a:xfrm>
              <a:custGeom>
                <a:avLst/>
                <a:gdLst>
                  <a:gd name="connsiteX0" fmla="*/ 266595 w 338128"/>
                  <a:gd name="connsiteY0" fmla="*/ 260350 h 333375"/>
                  <a:gd name="connsiteX1" fmla="*/ 258340 w 338128"/>
                  <a:gd name="connsiteY1" fmla="*/ 262820 h 333375"/>
                  <a:gd name="connsiteX2" fmla="*/ 255588 w 338128"/>
                  <a:gd name="connsiteY2" fmla="*/ 271463 h 333375"/>
                  <a:gd name="connsiteX3" fmla="*/ 276226 w 338128"/>
                  <a:gd name="connsiteY3" fmla="*/ 271463 h 333375"/>
                  <a:gd name="connsiteX4" fmla="*/ 273475 w 338128"/>
                  <a:gd name="connsiteY4" fmla="*/ 262820 h 333375"/>
                  <a:gd name="connsiteX5" fmla="*/ 266595 w 338128"/>
                  <a:gd name="connsiteY5" fmla="*/ 260350 h 333375"/>
                  <a:gd name="connsiteX6" fmla="*/ 61119 w 338128"/>
                  <a:gd name="connsiteY6" fmla="*/ 260350 h 333375"/>
                  <a:gd name="connsiteX7" fmla="*/ 51859 w 338128"/>
                  <a:gd name="connsiteY7" fmla="*/ 264319 h 333375"/>
                  <a:gd name="connsiteX8" fmla="*/ 49213 w 338128"/>
                  <a:gd name="connsiteY8" fmla="*/ 276225 h 333375"/>
                  <a:gd name="connsiteX9" fmla="*/ 51859 w 338128"/>
                  <a:gd name="connsiteY9" fmla="*/ 288131 h 333375"/>
                  <a:gd name="connsiteX10" fmla="*/ 61119 w 338128"/>
                  <a:gd name="connsiteY10" fmla="*/ 292100 h 333375"/>
                  <a:gd name="connsiteX11" fmla="*/ 70380 w 338128"/>
                  <a:gd name="connsiteY11" fmla="*/ 288131 h 333375"/>
                  <a:gd name="connsiteX12" fmla="*/ 73026 w 338128"/>
                  <a:gd name="connsiteY12" fmla="*/ 276225 h 333375"/>
                  <a:gd name="connsiteX13" fmla="*/ 70380 w 338128"/>
                  <a:gd name="connsiteY13" fmla="*/ 264319 h 333375"/>
                  <a:gd name="connsiteX14" fmla="*/ 61119 w 338128"/>
                  <a:gd name="connsiteY14" fmla="*/ 260350 h 333375"/>
                  <a:gd name="connsiteX15" fmla="*/ 169863 w 338128"/>
                  <a:gd name="connsiteY15" fmla="*/ 250825 h 333375"/>
                  <a:gd name="connsiteX16" fmla="*/ 182563 w 338128"/>
                  <a:gd name="connsiteY16" fmla="*/ 250825 h 333375"/>
                  <a:gd name="connsiteX17" fmla="*/ 182563 w 338128"/>
                  <a:gd name="connsiteY17" fmla="*/ 301625 h 333375"/>
                  <a:gd name="connsiteX18" fmla="*/ 169863 w 338128"/>
                  <a:gd name="connsiteY18" fmla="*/ 301625 h 333375"/>
                  <a:gd name="connsiteX19" fmla="*/ 265250 w 338128"/>
                  <a:gd name="connsiteY19" fmla="*/ 249237 h 333375"/>
                  <a:gd name="connsiteX20" fmla="*/ 283665 w 338128"/>
                  <a:gd name="connsiteY20" fmla="*/ 257095 h 333375"/>
                  <a:gd name="connsiteX21" fmla="*/ 288926 w 338128"/>
                  <a:gd name="connsiteY21" fmla="*/ 279360 h 333375"/>
                  <a:gd name="connsiteX22" fmla="*/ 256042 w 338128"/>
                  <a:gd name="connsiteY22" fmla="*/ 279360 h 333375"/>
                  <a:gd name="connsiteX23" fmla="*/ 258673 w 338128"/>
                  <a:gd name="connsiteY23" fmla="*/ 288528 h 333375"/>
                  <a:gd name="connsiteX24" fmla="*/ 266565 w 338128"/>
                  <a:gd name="connsiteY24" fmla="*/ 292457 h 333375"/>
                  <a:gd name="connsiteX25" fmla="*/ 271826 w 338128"/>
                  <a:gd name="connsiteY25" fmla="*/ 289838 h 333375"/>
                  <a:gd name="connsiteX26" fmla="*/ 275773 w 338128"/>
                  <a:gd name="connsiteY26" fmla="*/ 284599 h 333375"/>
                  <a:gd name="connsiteX27" fmla="*/ 288926 w 338128"/>
                  <a:gd name="connsiteY27" fmla="*/ 287218 h 333375"/>
                  <a:gd name="connsiteX28" fmla="*/ 281034 w 338128"/>
                  <a:gd name="connsiteY28" fmla="*/ 297696 h 333375"/>
                  <a:gd name="connsiteX29" fmla="*/ 266565 w 338128"/>
                  <a:gd name="connsiteY29" fmla="*/ 301625 h 333375"/>
                  <a:gd name="connsiteX30" fmla="*/ 246834 w 338128"/>
                  <a:gd name="connsiteY30" fmla="*/ 293767 h 333375"/>
                  <a:gd name="connsiteX31" fmla="*/ 242888 w 338128"/>
                  <a:gd name="connsiteY31" fmla="*/ 275431 h 333375"/>
                  <a:gd name="connsiteX32" fmla="*/ 249465 w 338128"/>
                  <a:gd name="connsiteY32" fmla="*/ 255786 h 333375"/>
                  <a:gd name="connsiteX33" fmla="*/ 265250 w 338128"/>
                  <a:gd name="connsiteY33" fmla="*/ 249237 h 333375"/>
                  <a:gd name="connsiteX34" fmla="*/ 221026 w 338128"/>
                  <a:gd name="connsiteY34" fmla="*/ 249237 h 333375"/>
                  <a:gd name="connsiteX35" fmla="*/ 228919 w 338128"/>
                  <a:gd name="connsiteY35" fmla="*/ 250580 h 333375"/>
                  <a:gd name="connsiteX36" fmla="*/ 234180 w 338128"/>
                  <a:gd name="connsiteY36" fmla="*/ 254610 h 333375"/>
                  <a:gd name="connsiteX37" fmla="*/ 238126 w 338128"/>
                  <a:gd name="connsiteY37" fmla="*/ 261327 h 333375"/>
                  <a:gd name="connsiteX38" fmla="*/ 238126 w 338128"/>
                  <a:gd name="connsiteY38" fmla="*/ 269386 h 333375"/>
                  <a:gd name="connsiteX39" fmla="*/ 238126 w 338128"/>
                  <a:gd name="connsiteY39" fmla="*/ 301625 h 333375"/>
                  <a:gd name="connsiteX40" fmla="*/ 224973 w 338128"/>
                  <a:gd name="connsiteY40" fmla="*/ 301625 h 333375"/>
                  <a:gd name="connsiteX41" fmla="*/ 224973 w 338128"/>
                  <a:gd name="connsiteY41" fmla="*/ 276103 h 333375"/>
                  <a:gd name="connsiteX42" fmla="*/ 223657 w 338128"/>
                  <a:gd name="connsiteY42" fmla="*/ 265357 h 333375"/>
                  <a:gd name="connsiteX43" fmla="*/ 221026 w 338128"/>
                  <a:gd name="connsiteY43" fmla="*/ 261327 h 333375"/>
                  <a:gd name="connsiteX44" fmla="*/ 217080 w 338128"/>
                  <a:gd name="connsiteY44" fmla="*/ 259983 h 333375"/>
                  <a:gd name="connsiteX45" fmla="*/ 210503 w 338128"/>
                  <a:gd name="connsiteY45" fmla="*/ 261327 h 333375"/>
                  <a:gd name="connsiteX46" fmla="*/ 206557 w 338128"/>
                  <a:gd name="connsiteY46" fmla="*/ 266700 h 333375"/>
                  <a:gd name="connsiteX47" fmla="*/ 205241 w 338128"/>
                  <a:gd name="connsiteY47" fmla="*/ 278789 h 333375"/>
                  <a:gd name="connsiteX48" fmla="*/ 205241 w 338128"/>
                  <a:gd name="connsiteY48" fmla="*/ 301625 h 333375"/>
                  <a:gd name="connsiteX49" fmla="*/ 192088 w 338128"/>
                  <a:gd name="connsiteY49" fmla="*/ 301625 h 333375"/>
                  <a:gd name="connsiteX50" fmla="*/ 192088 w 338128"/>
                  <a:gd name="connsiteY50" fmla="*/ 250580 h 333375"/>
                  <a:gd name="connsiteX51" fmla="*/ 203926 w 338128"/>
                  <a:gd name="connsiteY51" fmla="*/ 250580 h 333375"/>
                  <a:gd name="connsiteX52" fmla="*/ 203926 w 338128"/>
                  <a:gd name="connsiteY52" fmla="*/ 258640 h 333375"/>
                  <a:gd name="connsiteX53" fmla="*/ 221026 w 338128"/>
                  <a:gd name="connsiteY53" fmla="*/ 249237 h 333375"/>
                  <a:gd name="connsiteX54" fmla="*/ 122601 w 338128"/>
                  <a:gd name="connsiteY54" fmla="*/ 249237 h 333375"/>
                  <a:gd name="connsiteX55" fmla="*/ 130493 w 338128"/>
                  <a:gd name="connsiteY55" fmla="*/ 250580 h 333375"/>
                  <a:gd name="connsiteX56" fmla="*/ 135755 w 338128"/>
                  <a:gd name="connsiteY56" fmla="*/ 254610 h 333375"/>
                  <a:gd name="connsiteX57" fmla="*/ 138385 w 338128"/>
                  <a:gd name="connsiteY57" fmla="*/ 261327 h 333375"/>
                  <a:gd name="connsiteX58" fmla="*/ 139701 w 338128"/>
                  <a:gd name="connsiteY58" fmla="*/ 269386 h 333375"/>
                  <a:gd name="connsiteX59" fmla="*/ 139701 w 338128"/>
                  <a:gd name="connsiteY59" fmla="*/ 301625 h 333375"/>
                  <a:gd name="connsiteX60" fmla="*/ 126547 w 338128"/>
                  <a:gd name="connsiteY60" fmla="*/ 301625 h 333375"/>
                  <a:gd name="connsiteX61" fmla="*/ 126547 w 338128"/>
                  <a:gd name="connsiteY61" fmla="*/ 276103 h 333375"/>
                  <a:gd name="connsiteX62" fmla="*/ 125232 w 338128"/>
                  <a:gd name="connsiteY62" fmla="*/ 265357 h 333375"/>
                  <a:gd name="connsiteX63" fmla="*/ 122601 w 338128"/>
                  <a:gd name="connsiteY63" fmla="*/ 261327 h 333375"/>
                  <a:gd name="connsiteX64" fmla="*/ 117339 w 338128"/>
                  <a:gd name="connsiteY64" fmla="*/ 259983 h 333375"/>
                  <a:gd name="connsiteX65" fmla="*/ 112078 w 338128"/>
                  <a:gd name="connsiteY65" fmla="*/ 261327 h 333375"/>
                  <a:gd name="connsiteX66" fmla="*/ 108132 w 338128"/>
                  <a:gd name="connsiteY66" fmla="*/ 266700 h 333375"/>
                  <a:gd name="connsiteX67" fmla="*/ 106816 w 338128"/>
                  <a:gd name="connsiteY67" fmla="*/ 278789 h 333375"/>
                  <a:gd name="connsiteX68" fmla="*/ 106816 w 338128"/>
                  <a:gd name="connsiteY68" fmla="*/ 301625 h 333375"/>
                  <a:gd name="connsiteX69" fmla="*/ 93663 w 338128"/>
                  <a:gd name="connsiteY69" fmla="*/ 301625 h 333375"/>
                  <a:gd name="connsiteX70" fmla="*/ 93663 w 338128"/>
                  <a:gd name="connsiteY70" fmla="*/ 250580 h 333375"/>
                  <a:gd name="connsiteX71" fmla="*/ 106816 w 338128"/>
                  <a:gd name="connsiteY71" fmla="*/ 250580 h 333375"/>
                  <a:gd name="connsiteX72" fmla="*/ 106816 w 338128"/>
                  <a:gd name="connsiteY72" fmla="*/ 258640 h 333375"/>
                  <a:gd name="connsiteX73" fmla="*/ 122601 w 338128"/>
                  <a:gd name="connsiteY73" fmla="*/ 249237 h 333375"/>
                  <a:gd name="connsiteX74" fmla="*/ 61119 w 338128"/>
                  <a:gd name="connsiteY74" fmla="*/ 249237 h 333375"/>
                  <a:gd name="connsiteX75" fmla="*/ 79455 w 338128"/>
                  <a:gd name="connsiteY75" fmla="*/ 257095 h 333375"/>
                  <a:gd name="connsiteX76" fmla="*/ 87313 w 338128"/>
                  <a:gd name="connsiteY76" fmla="*/ 275431 h 333375"/>
                  <a:gd name="connsiteX77" fmla="*/ 79455 w 338128"/>
                  <a:gd name="connsiteY77" fmla="*/ 293767 h 333375"/>
                  <a:gd name="connsiteX78" fmla="*/ 61119 w 338128"/>
                  <a:gd name="connsiteY78" fmla="*/ 301625 h 333375"/>
                  <a:gd name="connsiteX79" fmla="*/ 48022 w 338128"/>
                  <a:gd name="connsiteY79" fmla="*/ 299006 h 333375"/>
                  <a:gd name="connsiteX80" fmla="*/ 38854 w 338128"/>
                  <a:gd name="connsiteY80" fmla="*/ 289838 h 333375"/>
                  <a:gd name="connsiteX81" fmla="*/ 34925 w 338128"/>
                  <a:gd name="connsiteY81" fmla="*/ 275431 h 333375"/>
                  <a:gd name="connsiteX82" fmla="*/ 38854 w 338128"/>
                  <a:gd name="connsiteY82" fmla="*/ 262334 h 333375"/>
                  <a:gd name="connsiteX83" fmla="*/ 48022 w 338128"/>
                  <a:gd name="connsiteY83" fmla="*/ 253166 h 333375"/>
                  <a:gd name="connsiteX84" fmla="*/ 61119 w 338128"/>
                  <a:gd name="connsiteY84" fmla="*/ 249237 h 333375"/>
                  <a:gd name="connsiteX85" fmla="*/ 169863 w 338128"/>
                  <a:gd name="connsiteY85" fmla="*/ 231775 h 333375"/>
                  <a:gd name="connsiteX86" fmla="*/ 182563 w 338128"/>
                  <a:gd name="connsiteY86" fmla="*/ 231775 h 333375"/>
                  <a:gd name="connsiteX87" fmla="*/ 182563 w 338128"/>
                  <a:gd name="connsiteY87" fmla="*/ 244475 h 333375"/>
                  <a:gd name="connsiteX88" fmla="*/ 169863 w 338128"/>
                  <a:gd name="connsiteY88" fmla="*/ 244475 h 333375"/>
                  <a:gd name="connsiteX89" fmla="*/ 147638 w 338128"/>
                  <a:gd name="connsiteY89" fmla="*/ 231775 h 333375"/>
                  <a:gd name="connsiteX90" fmla="*/ 161926 w 338128"/>
                  <a:gd name="connsiteY90" fmla="*/ 231775 h 333375"/>
                  <a:gd name="connsiteX91" fmla="*/ 161926 w 338128"/>
                  <a:gd name="connsiteY91" fmla="*/ 301625 h 333375"/>
                  <a:gd name="connsiteX92" fmla="*/ 147638 w 338128"/>
                  <a:gd name="connsiteY92" fmla="*/ 301625 h 333375"/>
                  <a:gd name="connsiteX93" fmla="*/ 35674 w 338128"/>
                  <a:gd name="connsiteY93" fmla="*/ 217487 h 333375"/>
                  <a:gd name="connsiteX94" fmla="*/ 23813 w 338128"/>
                  <a:gd name="connsiteY94" fmla="*/ 229159 h 333375"/>
                  <a:gd name="connsiteX95" fmla="*/ 23813 w 338128"/>
                  <a:gd name="connsiteY95" fmla="*/ 297891 h 333375"/>
                  <a:gd name="connsiteX96" fmla="*/ 35674 w 338128"/>
                  <a:gd name="connsiteY96" fmla="*/ 309562 h 333375"/>
                  <a:gd name="connsiteX97" fmla="*/ 291352 w 338128"/>
                  <a:gd name="connsiteY97" fmla="*/ 309562 h 333375"/>
                  <a:gd name="connsiteX98" fmla="*/ 303213 w 338128"/>
                  <a:gd name="connsiteY98" fmla="*/ 297891 h 333375"/>
                  <a:gd name="connsiteX99" fmla="*/ 303213 w 338128"/>
                  <a:gd name="connsiteY99" fmla="*/ 229159 h 333375"/>
                  <a:gd name="connsiteX100" fmla="*/ 291352 w 338128"/>
                  <a:gd name="connsiteY100" fmla="*/ 217487 h 333375"/>
                  <a:gd name="connsiteX101" fmla="*/ 167323 w 338128"/>
                  <a:gd name="connsiteY101" fmla="*/ 188595 h 333375"/>
                  <a:gd name="connsiteX102" fmla="*/ 157163 w 338128"/>
                  <a:gd name="connsiteY102" fmla="*/ 193675 h 333375"/>
                  <a:gd name="connsiteX103" fmla="*/ 169863 w 338128"/>
                  <a:gd name="connsiteY103" fmla="*/ 193675 h 333375"/>
                  <a:gd name="connsiteX104" fmla="*/ 167323 w 338128"/>
                  <a:gd name="connsiteY104" fmla="*/ 188595 h 333375"/>
                  <a:gd name="connsiteX105" fmla="*/ 275321 w 338128"/>
                  <a:gd name="connsiteY105" fmla="*/ 76200 h 333375"/>
                  <a:gd name="connsiteX106" fmla="*/ 287151 w 338128"/>
                  <a:gd name="connsiteY106" fmla="*/ 81459 h 333375"/>
                  <a:gd name="connsiteX107" fmla="*/ 288465 w 338128"/>
                  <a:gd name="connsiteY107" fmla="*/ 93291 h 333375"/>
                  <a:gd name="connsiteX108" fmla="*/ 287151 w 338128"/>
                  <a:gd name="connsiteY108" fmla="*/ 95920 h 333375"/>
                  <a:gd name="connsiteX109" fmla="*/ 331840 w 338128"/>
                  <a:gd name="connsiteY109" fmla="*/ 118269 h 333375"/>
                  <a:gd name="connsiteX110" fmla="*/ 337097 w 338128"/>
                  <a:gd name="connsiteY110" fmla="*/ 132730 h 333375"/>
                  <a:gd name="connsiteX111" fmla="*/ 326582 w 338128"/>
                  <a:gd name="connsiteY111" fmla="*/ 153765 h 333375"/>
                  <a:gd name="connsiteX112" fmla="*/ 321325 w 338128"/>
                  <a:gd name="connsiteY112" fmla="*/ 159023 h 333375"/>
                  <a:gd name="connsiteX113" fmla="*/ 312124 w 338128"/>
                  <a:gd name="connsiteY113" fmla="*/ 159023 h 333375"/>
                  <a:gd name="connsiteX114" fmla="*/ 267435 w 338128"/>
                  <a:gd name="connsiteY114" fmla="*/ 136674 h 333375"/>
                  <a:gd name="connsiteX115" fmla="*/ 256920 w 338128"/>
                  <a:gd name="connsiteY115" fmla="*/ 143248 h 333375"/>
                  <a:gd name="connsiteX116" fmla="*/ 246405 w 338128"/>
                  <a:gd name="connsiteY116" fmla="*/ 137989 h 333375"/>
                  <a:gd name="connsiteX117" fmla="*/ 220117 w 338128"/>
                  <a:gd name="connsiteY117" fmla="*/ 99864 h 333375"/>
                  <a:gd name="connsiteX118" fmla="*/ 220117 w 338128"/>
                  <a:gd name="connsiteY118" fmla="*/ 86717 h 333375"/>
                  <a:gd name="connsiteX119" fmla="*/ 229318 w 338128"/>
                  <a:gd name="connsiteY119" fmla="*/ 80144 h 333375"/>
                  <a:gd name="connsiteX120" fmla="*/ 166150 w 338128"/>
                  <a:gd name="connsiteY120" fmla="*/ 0 h 333375"/>
                  <a:gd name="connsiteX121" fmla="*/ 274279 w 338128"/>
                  <a:gd name="connsiteY121" fmla="*/ 59062 h 333375"/>
                  <a:gd name="connsiteX122" fmla="*/ 247906 w 338128"/>
                  <a:gd name="connsiteY122" fmla="*/ 61687 h 333375"/>
                  <a:gd name="connsiteX123" fmla="*/ 172743 w 338128"/>
                  <a:gd name="connsiteY123" fmla="*/ 23625 h 333375"/>
                  <a:gd name="connsiteX124" fmla="*/ 170106 w 338128"/>
                  <a:gd name="connsiteY124" fmla="*/ 24937 h 333375"/>
                  <a:gd name="connsiteX125" fmla="*/ 174061 w 338128"/>
                  <a:gd name="connsiteY125" fmla="*/ 34125 h 333375"/>
                  <a:gd name="connsiteX126" fmla="*/ 170106 w 338128"/>
                  <a:gd name="connsiteY126" fmla="*/ 40687 h 333375"/>
                  <a:gd name="connsiteX127" fmla="*/ 160875 w 338128"/>
                  <a:gd name="connsiteY127" fmla="*/ 31500 h 333375"/>
                  <a:gd name="connsiteX128" fmla="*/ 154282 w 338128"/>
                  <a:gd name="connsiteY128" fmla="*/ 27562 h 333375"/>
                  <a:gd name="connsiteX129" fmla="*/ 145051 w 338128"/>
                  <a:gd name="connsiteY129" fmla="*/ 30187 h 333375"/>
                  <a:gd name="connsiteX130" fmla="*/ 135821 w 338128"/>
                  <a:gd name="connsiteY130" fmla="*/ 32812 h 333375"/>
                  <a:gd name="connsiteX131" fmla="*/ 122634 w 338128"/>
                  <a:gd name="connsiteY131" fmla="*/ 39375 h 333375"/>
                  <a:gd name="connsiteX132" fmla="*/ 127909 w 338128"/>
                  <a:gd name="connsiteY132" fmla="*/ 44625 h 333375"/>
                  <a:gd name="connsiteX133" fmla="*/ 139777 w 338128"/>
                  <a:gd name="connsiteY133" fmla="*/ 43312 h 333375"/>
                  <a:gd name="connsiteX134" fmla="*/ 149007 w 338128"/>
                  <a:gd name="connsiteY134" fmla="*/ 44625 h 333375"/>
                  <a:gd name="connsiteX135" fmla="*/ 152963 w 338128"/>
                  <a:gd name="connsiteY135" fmla="*/ 53812 h 333375"/>
                  <a:gd name="connsiteX136" fmla="*/ 155600 w 338128"/>
                  <a:gd name="connsiteY136" fmla="*/ 63000 h 333375"/>
                  <a:gd name="connsiteX137" fmla="*/ 156919 w 338128"/>
                  <a:gd name="connsiteY137" fmla="*/ 68250 h 333375"/>
                  <a:gd name="connsiteX138" fmla="*/ 160875 w 338128"/>
                  <a:gd name="connsiteY138" fmla="*/ 65625 h 333375"/>
                  <a:gd name="connsiteX139" fmla="*/ 170106 w 338128"/>
                  <a:gd name="connsiteY139" fmla="*/ 74812 h 333375"/>
                  <a:gd name="connsiteX140" fmla="*/ 159556 w 338128"/>
                  <a:gd name="connsiteY140" fmla="*/ 82688 h 333375"/>
                  <a:gd name="connsiteX141" fmla="*/ 143733 w 338128"/>
                  <a:gd name="connsiteY141" fmla="*/ 72187 h 333375"/>
                  <a:gd name="connsiteX142" fmla="*/ 126590 w 338128"/>
                  <a:gd name="connsiteY142" fmla="*/ 56437 h 333375"/>
                  <a:gd name="connsiteX143" fmla="*/ 113404 w 338128"/>
                  <a:gd name="connsiteY143" fmla="*/ 48562 h 333375"/>
                  <a:gd name="connsiteX144" fmla="*/ 102854 w 338128"/>
                  <a:gd name="connsiteY144" fmla="*/ 52500 h 333375"/>
                  <a:gd name="connsiteX145" fmla="*/ 85712 w 338128"/>
                  <a:gd name="connsiteY145" fmla="*/ 69562 h 333375"/>
                  <a:gd name="connsiteX146" fmla="*/ 79119 w 338128"/>
                  <a:gd name="connsiteY146" fmla="*/ 89250 h 333375"/>
                  <a:gd name="connsiteX147" fmla="*/ 88349 w 338128"/>
                  <a:gd name="connsiteY147" fmla="*/ 105000 h 333375"/>
                  <a:gd name="connsiteX148" fmla="*/ 100217 w 338128"/>
                  <a:gd name="connsiteY148" fmla="*/ 114188 h 333375"/>
                  <a:gd name="connsiteX149" fmla="*/ 108129 w 338128"/>
                  <a:gd name="connsiteY149" fmla="*/ 116813 h 333375"/>
                  <a:gd name="connsiteX150" fmla="*/ 112085 w 338128"/>
                  <a:gd name="connsiteY150" fmla="*/ 123375 h 333375"/>
                  <a:gd name="connsiteX151" fmla="*/ 101536 w 338128"/>
                  <a:gd name="connsiteY151" fmla="*/ 123375 h 333375"/>
                  <a:gd name="connsiteX152" fmla="*/ 98898 w 338128"/>
                  <a:gd name="connsiteY152" fmla="*/ 141750 h 333375"/>
                  <a:gd name="connsiteX153" fmla="*/ 93624 w 338128"/>
                  <a:gd name="connsiteY153" fmla="*/ 164063 h 333375"/>
                  <a:gd name="connsiteX154" fmla="*/ 97580 w 338128"/>
                  <a:gd name="connsiteY154" fmla="*/ 194250 h 333375"/>
                  <a:gd name="connsiteX155" fmla="*/ 145051 w 338128"/>
                  <a:gd name="connsiteY155" fmla="*/ 194250 h 333375"/>
                  <a:gd name="connsiteX156" fmla="*/ 159556 w 338128"/>
                  <a:gd name="connsiteY156" fmla="*/ 174563 h 333375"/>
                  <a:gd name="connsiteX157" fmla="*/ 176699 w 338128"/>
                  <a:gd name="connsiteY157" fmla="*/ 152250 h 333375"/>
                  <a:gd name="connsiteX158" fmla="*/ 193841 w 338128"/>
                  <a:gd name="connsiteY158" fmla="*/ 143063 h 333375"/>
                  <a:gd name="connsiteX159" fmla="*/ 195160 w 338128"/>
                  <a:gd name="connsiteY159" fmla="*/ 136500 h 333375"/>
                  <a:gd name="connsiteX160" fmla="*/ 185929 w 338128"/>
                  <a:gd name="connsiteY160" fmla="*/ 129938 h 333375"/>
                  <a:gd name="connsiteX161" fmla="*/ 181973 w 338128"/>
                  <a:gd name="connsiteY161" fmla="*/ 118125 h 333375"/>
                  <a:gd name="connsiteX162" fmla="*/ 175380 w 338128"/>
                  <a:gd name="connsiteY162" fmla="*/ 102375 h 333375"/>
                  <a:gd name="connsiteX163" fmla="*/ 179336 w 338128"/>
                  <a:gd name="connsiteY163" fmla="*/ 94500 h 333375"/>
                  <a:gd name="connsiteX164" fmla="*/ 187248 w 338128"/>
                  <a:gd name="connsiteY164" fmla="*/ 112875 h 333375"/>
                  <a:gd name="connsiteX165" fmla="*/ 197797 w 338128"/>
                  <a:gd name="connsiteY165" fmla="*/ 122063 h 333375"/>
                  <a:gd name="connsiteX166" fmla="*/ 212302 w 338128"/>
                  <a:gd name="connsiteY166" fmla="*/ 118125 h 333375"/>
                  <a:gd name="connsiteX167" fmla="*/ 242632 w 338128"/>
                  <a:gd name="connsiteY167" fmla="*/ 165375 h 333375"/>
                  <a:gd name="connsiteX168" fmla="*/ 257137 w 338128"/>
                  <a:gd name="connsiteY168" fmla="*/ 173250 h 333375"/>
                  <a:gd name="connsiteX169" fmla="*/ 258455 w 338128"/>
                  <a:gd name="connsiteY169" fmla="*/ 173250 h 333375"/>
                  <a:gd name="connsiteX170" fmla="*/ 272961 w 338128"/>
                  <a:gd name="connsiteY170" fmla="*/ 162750 h 333375"/>
                  <a:gd name="connsiteX171" fmla="*/ 274279 w 338128"/>
                  <a:gd name="connsiteY171" fmla="*/ 160125 h 333375"/>
                  <a:gd name="connsiteX172" fmla="*/ 290103 w 338128"/>
                  <a:gd name="connsiteY172" fmla="*/ 168000 h 333375"/>
                  <a:gd name="connsiteX173" fmla="*/ 278235 w 338128"/>
                  <a:gd name="connsiteY173" fmla="*/ 194250 h 333375"/>
                  <a:gd name="connsiteX174" fmla="*/ 305927 w 338128"/>
                  <a:gd name="connsiteY174" fmla="*/ 194250 h 333375"/>
                  <a:gd name="connsiteX175" fmla="*/ 327025 w 338128"/>
                  <a:gd name="connsiteY175" fmla="*/ 213938 h 333375"/>
                  <a:gd name="connsiteX176" fmla="*/ 327025 w 338128"/>
                  <a:gd name="connsiteY176" fmla="*/ 312375 h 333375"/>
                  <a:gd name="connsiteX177" fmla="*/ 305927 w 338128"/>
                  <a:gd name="connsiteY177" fmla="*/ 333375 h 333375"/>
                  <a:gd name="connsiteX178" fmla="*/ 19779 w 338128"/>
                  <a:gd name="connsiteY178" fmla="*/ 333375 h 333375"/>
                  <a:gd name="connsiteX179" fmla="*/ 0 w 338128"/>
                  <a:gd name="connsiteY179" fmla="*/ 312375 h 333375"/>
                  <a:gd name="connsiteX180" fmla="*/ 0 w 338128"/>
                  <a:gd name="connsiteY180" fmla="*/ 211313 h 333375"/>
                  <a:gd name="connsiteX181" fmla="*/ 18461 w 338128"/>
                  <a:gd name="connsiteY181" fmla="*/ 194250 h 333375"/>
                  <a:gd name="connsiteX182" fmla="*/ 54064 w 338128"/>
                  <a:gd name="connsiteY182" fmla="*/ 194250 h 333375"/>
                  <a:gd name="connsiteX183" fmla="*/ 36922 w 338128"/>
                  <a:gd name="connsiteY183" fmla="*/ 129938 h 333375"/>
                  <a:gd name="connsiteX184" fmla="*/ 166150 w 338128"/>
                  <a:gd name="connsiteY184" fmla="*/ 0 h 33337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</a:cxnLst>
                <a:rect l="l" t="t" r="r" b="b"/>
                <a:pathLst>
                  <a:path w="338128" h="333375">
                    <a:moveTo>
                      <a:pt x="266595" y="260350"/>
                    </a:moveTo>
                    <a:cubicBezTo>
                      <a:pt x="263843" y="260350"/>
                      <a:pt x="261092" y="261585"/>
                      <a:pt x="258340" y="262820"/>
                    </a:cubicBezTo>
                    <a:cubicBezTo>
                      <a:pt x="256964" y="265289"/>
                      <a:pt x="255588" y="267759"/>
                      <a:pt x="255588" y="271463"/>
                    </a:cubicBezTo>
                    <a:cubicBezTo>
                      <a:pt x="255588" y="271463"/>
                      <a:pt x="255588" y="271463"/>
                      <a:pt x="276226" y="271463"/>
                    </a:cubicBezTo>
                    <a:cubicBezTo>
                      <a:pt x="276226" y="267759"/>
                      <a:pt x="274850" y="265289"/>
                      <a:pt x="273475" y="262820"/>
                    </a:cubicBezTo>
                    <a:cubicBezTo>
                      <a:pt x="272099" y="261585"/>
                      <a:pt x="269347" y="260350"/>
                      <a:pt x="266595" y="260350"/>
                    </a:cubicBezTo>
                    <a:close/>
                    <a:moveTo>
                      <a:pt x="61119" y="260350"/>
                    </a:moveTo>
                    <a:cubicBezTo>
                      <a:pt x="57150" y="260350"/>
                      <a:pt x="54505" y="261673"/>
                      <a:pt x="51859" y="264319"/>
                    </a:cubicBezTo>
                    <a:cubicBezTo>
                      <a:pt x="50536" y="266965"/>
                      <a:pt x="49213" y="270933"/>
                      <a:pt x="49213" y="276225"/>
                    </a:cubicBezTo>
                    <a:cubicBezTo>
                      <a:pt x="49213" y="281517"/>
                      <a:pt x="50536" y="285486"/>
                      <a:pt x="51859" y="288131"/>
                    </a:cubicBezTo>
                    <a:cubicBezTo>
                      <a:pt x="54505" y="290777"/>
                      <a:pt x="57150" y="292100"/>
                      <a:pt x="61119" y="292100"/>
                    </a:cubicBezTo>
                    <a:cubicBezTo>
                      <a:pt x="65088" y="292100"/>
                      <a:pt x="67734" y="290777"/>
                      <a:pt x="70380" y="288131"/>
                    </a:cubicBezTo>
                    <a:cubicBezTo>
                      <a:pt x="71703" y="285486"/>
                      <a:pt x="73026" y="281517"/>
                      <a:pt x="73026" y="276225"/>
                    </a:cubicBezTo>
                    <a:cubicBezTo>
                      <a:pt x="73026" y="270933"/>
                      <a:pt x="71703" y="266965"/>
                      <a:pt x="70380" y="264319"/>
                    </a:cubicBezTo>
                    <a:cubicBezTo>
                      <a:pt x="67734" y="261673"/>
                      <a:pt x="65088" y="260350"/>
                      <a:pt x="61119" y="260350"/>
                    </a:cubicBezTo>
                    <a:close/>
                    <a:moveTo>
                      <a:pt x="169863" y="250825"/>
                    </a:moveTo>
                    <a:lnTo>
                      <a:pt x="182563" y="250825"/>
                    </a:lnTo>
                    <a:lnTo>
                      <a:pt x="182563" y="301625"/>
                    </a:lnTo>
                    <a:lnTo>
                      <a:pt x="169863" y="301625"/>
                    </a:lnTo>
                    <a:close/>
                    <a:moveTo>
                      <a:pt x="265250" y="249237"/>
                    </a:moveTo>
                    <a:cubicBezTo>
                      <a:pt x="273142" y="249237"/>
                      <a:pt x="278403" y="251857"/>
                      <a:pt x="283665" y="257095"/>
                    </a:cubicBezTo>
                    <a:cubicBezTo>
                      <a:pt x="287611" y="262334"/>
                      <a:pt x="288926" y="268883"/>
                      <a:pt x="288926" y="279360"/>
                    </a:cubicBezTo>
                    <a:cubicBezTo>
                      <a:pt x="288926" y="279360"/>
                      <a:pt x="288926" y="279360"/>
                      <a:pt x="256042" y="279360"/>
                    </a:cubicBezTo>
                    <a:cubicBezTo>
                      <a:pt x="256042" y="283289"/>
                      <a:pt x="257357" y="285909"/>
                      <a:pt x="258673" y="288528"/>
                    </a:cubicBezTo>
                    <a:cubicBezTo>
                      <a:pt x="261303" y="291148"/>
                      <a:pt x="263934" y="292457"/>
                      <a:pt x="266565" y="292457"/>
                    </a:cubicBezTo>
                    <a:cubicBezTo>
                      <a:pt x="269196" y="292457"/>
                      <a:pt x="270511" y="291148"/>
                      <a:pt x="271826" y="289838"/>
                    </a:cubicBezTo>
                    <a:cubicBezTo>
                      <a:pt x="273142" y="288528"/>
                      <a:pt x="274457" y="287218"/>
                      <a:pt x="275773" y="284599"/>
                    </a:cubicBezTo>
                    <a:cubicBezTo>
                      <a:pt x="275773" y="284599"/>
                      <a:pt x="275773" y="284599"/>
                      <a:pt x="288926" y="287218"/>
                    </a:cubicBezTo>
                    <a:cubicBezTo>
                      <a:pt x="286296" y="291148"/>
                      <a:pt x="283665" y="295077"/>
                      <a:pt x="281034" y="297696"/>
                    </a:cubicBezTo>
                    <a:cubicBezTo>
                      <a:pt x="277088" y="300315"/>
                      <a:pt x="271826" y="301625"/>
                      <a:pt x="266565" y="301625"/>
                    </a:cubicBezTo>
                    <a:cubicBezTo>
                      <a:pt x="257357" y="301625"/>
                      <a:pt x="252096" y="299006"/>
                      <a:pt x="246834" y="293767"/>
                    </a:cubicBezTo>
                    <a:cubicBezTo>
                      <a:pt x="244204" y="288528"/>
                      <a:pt x="242888" y="283289"/>
                      <a:pt x="242888" y="275431"/>
                    </a:cubicBezTo>
                    <a:cubicBezTo>
                      <a:pt x="242888" y="267573"/>
                      <a:pt x="244204" y="261024"/>
                      <a:pt x="249465" y="255786"/>
                    </a:cubicBezTo>
                    <a:cubicBezTo>
                      <a:pt x="253411" y="251857"/>
                      <a:pt x="258673" y="249237"/>
                      <a:pt x="265250" y="249237"/>
                    </a:cubicBezTo>
                    <a:close/>
                    <a:moveTo>
                      <a:pt x="221026" y="249237"/>
                    </a:moveTo>
                    <a:cubicBezTo>
                      <a:pt x="223657" y="249237"/>
                      <a:pt x="226288" y="249237"/>
                      <a:pt x="228919" y="250580"/>
                    </a:cubicBezTo>
                    <a:cubicBezTo>
                      <a:pt x="231549" y="251924"/>
                      <a:pt x="234180" y="253267"/>
                      <a:pt x="234180" y="254610"/>
                    </a:cubicBezTo>
                    <a:cubicBezTo>
                      <a:pt x="235496" y="257297"/>
                      <a:pt x="236811" y="258640"/>
                      <a:pt x="238126" y="261327"/>
                    </a:cubicBezTo>
                    <a:cubicBezTo>
                      <a:pt x="238126" y="262670"/>
                      <a:pt x="238126" y="265357"/>
                      <a:pt x="238126" y="269386"/>
                    </a:cubicBezTo>
                    <a:cubicBezTo>
                      <a:pt x="238126" y="269386"/>
                      <a:pt x="238126" y="269386"/>
                      <a:pt x="238126" y="301625"/>
                    </a:cubicBezTo>
                    <a:cubicBezTo>
                      <a:pt x="238126" y="301625"/>
                      <a:pt x="238126" y="301625"/>
                      <a:pt x="224973" y="301625"/>
                    </a:cubicBezTo>
                    <a:cubicBezTo>
                      <a:pt x="224973" y="301625"/>
                      <a:pt x="224973" y="301625"/>
                      <a:pt x="224973" y="276103"/>
                    </a:cubicBezTo>
                    <a:cubicBezTo>
                      <a:pt x="224973" y="270730"/>
                      <a:pt x="224973" y="266700"/>
                      <a:pt x="223657" y="265357"/>
                    </a:cubicBezTo>
                    <a:cubicBezTo>
                      <a:pt x="223657" y="262670"/>
                      <a:pt x="222342" y="261327"/>
                      <a:pt x="221026" y="261327"/>
                    </a:cubicBezTo>
                    <a:cubicBezTo>
                      <a:pt x="219711" y="259983"/>
                      <a:pt x="218396" y="259983"/>
                      <a:pt x="217080" y="259983"/>
                    </a:cubicBezTo>
                    <a:cubicBezTo>
                      <a:pt x="214449" y="259983"/>
                      <a:pt x="211818" y="259983"/>
                      <a:pt x="210503" y="261327"/>
                    </a:cubicBezTo>
                    <a:cubicBezTo>
                      <a:pt x="207872" y="262670"/>
                      <a:pt x="207872" y="264013"/>
                      <a:pt x="206557" y="266700"/>
                    </a:cubicBezTo>
                    <a:cubicBezTo>
                      <a:pt x="206557" y="269386"/>
                      <a:pt x="205241" y="273416"/>
                      <a:pt x="205241" y="278789"/>
                    </a:cubicBezTo>
                    <a:lnTo>
                      <a:pt x="205241" y="301625"/>
                    </a:lnTo>
                    <a:cubicBezTo>
                      <a:pt x="205241" y="301625"/>
                      <a:pt x="205241" y="301625"/>
                      <a:pt x="192088" y="301625"/>
                    </a:cubicBezTo>
                    <a:cubicBezTo>
                      <a:pt x="192088" y="301625"/>
                      <a:pt x="192088" y="301625"/>
                      <a:pt x="192088" y="250580"/>
                    </a:cubicBezTo>
                    <a:cubicBezTo>
                      <a:pt x="192088" y="250580"/>
                      <a:pt x="192088" y="250580"/>
                      <a:pt x="203926" y="250580"/>
                    </a:cubicBezTo>
                    <a:cubicBezTo>
                      <a:pt x="203926" y="250580"/>
                      <a:pt x="203926" y="250580"/>
                      <a:pt x="203926" y="258640"/>
                    </a:cubicBezTo>
                    <a:cubicBezTo>
                      <a:pt x="209188" y="251924"/>
                      <a:pt x="214449" y="249237"/>
                      <a:pt x="221026" y="249237"/>
                    </a:cubicBezTo>
                    <a:close/>
                    <a:moveTo>
                      <a:pt x="122601" y="249237"/>
                    </a:moveTo>
                    <a:cubicBezTo>
                      <a:pt x="125232" y="249237"/>
                      <a:pt x="127862" y="249237"/>
                      <a:pt x="130493" y="250580"/>
                    </a:cubicBezTo>
                    <a:cubicBezTo>
                      <a:pt x="133124" y="251924"/>
                      <a:pt x="134439" y="253267"/>
                      <a:pt x="135755" y="254610"/>
                    </a:cubicBezTo>
                    <a:cubicBezTo>
                      <a:pt x="137070" y="257297"/>
                      <a:pt x="138385" y="258640"/>
                      <a:pt x="138385" y="261327"/>
                    </a:cubicBezTo>
                    <a:cubicBezTo>
                      <a:pt x="139701" y="262670"/>
                      <a:pt x="139701" y="265357"/>
                      <a:pt x="139701" y="269386"/>
                    </a:cubicBezTo>
                    <a:cubicBezTo>
                      <a:pt x="139701" y="269386"/>
                      <a:pt x="139701" y="269386"/>
                      <a:pt x="139701" y="301625"/>
                    </a:cubicBezTo>
                    <a:cubicBezTo>
                      <a:pt x="139701" y="301625"/>
                      <a:pt x="139701" y="301625"/>
                      <a:pt x="126547" y="301625"/>
                    </a:cubicBezTo>
                    <a:cubicBezTo>
                      <a:pt x="126547" y="301625"/>
                      <a:pt x="126547" y="301625"/>
                      <a:pt x="126547" y="276103"/>
                    </a:cubicBezTo>
                    <a:cubicBezTo>
                      <a:pt x="126547" y="270730"/>
                      <a:pt x="125232" y="266700"/>
                      <a:pt x="125232" y="265357"/>
                    </a:cubicBezTo>
                    <a:cubicBezTo>
                      <a:pt x="125232" y="262670"/>
                      <a:pt x="123916" y="261327"/>
                      <a:pt x="122601" y="261327"/>
                    </a:cubicBezTo>
                    <a:cubicBezTo>
                      <a:pt x="121286" y="259983"/>
                      <a:pt x="119970" y="259983"/>
                      <a:pt x="117339" y="259983"/>
                    </a:cubicBezTo>
                    <a:cubicBezTo>
                      <a:pt x="116024" y="259983"/>
                      <a:pt x="113393" y="259983"/>
                      <a:pt x="112078" y="261327"/>
                    </a:cubicBezTo>
                    <a:cubicBezTo>
                      <a:pt x="109447" y="262670"/>
                      <a:pt x="108132" y="264013"/>
                      <a:pt x="108132" y="266700"/>
                    </a:cubicBezTo>
                    <a:cubicBezTo>
                      <a:pt x="106816" y="269386"/>
                      <a:pt x="106816" y="273416"/>
                      <a:pt x="106816" y="278789"/>
                    </a:cubicBezTo>
                    <a:lnTo>
                      <a:pt x="106816" y="301625"/>
                    </a:lnTo>
                    <a:cubicBezTo>
                      <a:pt x="106816" y="301625"/>
                      <a:pt x="106816" y="301625"/>
                      <a:pt x="93663" y="301625"/>
                    </a:cubicBezTo>
                    <a:cubicBezTo>
                      <a:pt x="93663" y="301625"/>
                      <a:pt x="93663" y="301625"/>
                      <a:pt x="93663" y="250580"/>
                    </a:cubicBezTo>
                    <a:cubicBezTo>
                      <a:pt x="93663" y="250580"/>
                      <a:pt x="93663" y="250580"/>
                      <a:pt x="106816" y="250580"/>
                    </a:cubicBezTo>
                    <a:cubicBezTo>
                      <a:pt x="106816" y="250580"/>
                      <a:pt x="106816" y="250580"/>
                      <a:pt x="106816" y="258640"/>
                    </a:cubicBezTo>
                    <a:cubicBezTo>
                      <a:pt x="110763" y="251924"/>
                      <a:pt x="116024" y="249237"/>
                      <a:pt x="122601" y="249237"/>
                    </a:cubicBezTo>
                    <a:close/>
                    <a:moveTo>
                      <a:pt x="61119" y="249237"/>
                    </a:moveTo>
                    <a:cubicBezTo>
                      <a:pt x="68977" y="249237"/>
                      <a:pt x="75525" y="251857"/>
                      <a:pt x="79455" y="257095"/>
                    </a:cubicBezTo>
                    <a:cubicBezTo>
                      <a:pt x="84693" y="261024"/>
                      <a:pt x="87313" y="267573"/>
                      <a:pt x="87313" y="275431"/>
                    </a:cubicBezTo>
                    <a:cubicBezTo>
                      <a:pt x="87313" y="283289"/>
                      <a:pt x="84693" y="289838"/>
                      <a:pt x="79455" y="293767"/>
                    </a:cubicBezTo>
                    <a:cubicBezTo>
                      <a:pt x="74216" y="299006"/>
                      <a:pt x="68977" y="301625"/>
                      <a:pt x="61119" y="301625"/>
                    </a:cubicBezTo>
                    <a:cubicBezTo>
                      <a:pt x="57190" y="301625"/>
                      <a:pt x="51951" y="300315"/>
                      <a:pt x="48022" y="299006"/>
                    </a:cubicBezTo>
                    <a:cubicBezTo>
                      <a:pt x="44093" y="296386"/>
                      <a:pt x="40164" y="293767"/>
                      <a:pt x="38854" y="289838"/>
                    </a:cubicBezTo>
                    <a:cubicBezTo>
                      <a:pt x="36234" y="285909"/>
                      <a:pt x="34925" y="280670"/>
                      <a:pt x="34925" y="275431"/>
                    </a:cubicBezTo>
                    <a:cubicBezTo>
                      <a:pt x="34925" y="270192"/>
                      <a:pt x="36234" y="266263"/>
                      <a:pt x="38854" y="262334"/>
                    </a:cubicBezTo>
                    <a:cubicBezTo>
                      <a:pt x="40164" y="258405"/>
                      <a:pt x="44093" y="254476"/>
                      <a:pt x="48022" y="253166"/>
                    </a:cubicBezTo>
                    <a:cubicBezTo>
                      <a:pt x="51951" y="250547"/>
                      <a:pt x="55880" y="249237"/>
                      <a:pt x="61119" y="249237"/>
                    </a:cubicBezTo>
                    <a:close/>
                    <a:moveTo>
                      <a:pt x="169863" y="231775"/>
                    </a:moveTo>
                    <a:lnTo>
                      <a:pt x="182563" y="231775"/>
                    </a:lnTo>
                    <a:lnTo>
                      <a:pt x="182563" y="244475"/>
                    </a:lnTo>
                    <a:lnTo>
                      <a:pt x="169863" y="244475"/>
                    </a:lnTo>
                    <a:close/>
                    <a:moveTo>
                      <a:pt x="147638" y="231775"/>
                    </a:moveTo>
                    <a:lnTo>
                      <a:pt x="161926" y="231775"/>
                    </a:lnTo>
                    <a:lnTo>
                      <a:pt x="161926" y="301625"/>
                    </a:lnTo>
                    <a:lnTo>
                      <a:pt x="147638" y="301625"/>
                    </a:lnTo>
                    <a:close/>
                    <a:moveTo>
                      <a:pt x="35674" y="217487"/>
                    </a:moveTo>
                    <a:cubicBezTo>
                      <a:pt x="29084" y="217487"/>
                      <a:pt x="23813" y="222674"/>
                      <a:pt x="23813" y="229159"/>
                    </a:cubicBezTo>
                    <a:cubicBezTo>
                      <a:pt x="23813" y="229159"/>
                      <a:pt x="23813" y="229159"/>
                      <a:pt x="23813" y="297891"/>
                    </a:cubicBezTo>
                    <a:cubicBezTo>
                      <a:pt x="23813" y="304375"/>
                      <a:pt x="29084" y="309562"/>
                      <a:pt x="35674" y="309562"/>
                    </a:cubicBezTo>
                    <a:cubicBezTo>
                      <a:pt x="35674" y="309562"/>
                      <a:pt x="35674" y="309562"/>
                      <a:pt x="291352" y="309562"/>
                    </a:cubicBezTo>
                    <a:cubicBezTo>
                      <a:pt x="297942" y="309562"/>
                      <a:pt x="303213" y="304375"/>
                      <a:pt x="303213" y="297891"/>
                    </a:cubicBezTo>
                    <a:cubicBezTo>
                      <a:pt x="303213" y="297891"/>
                      <a:pt x="303213" y="297891"/>
                      <a:pt x="303213" y="229159"/>
                    </a:cubicBezTo>
                    <a:cubicBezTo>
                      <a:pt x="303213" y="222674"/>
                      <a:pt x="297942" y="217487"/>
                      <a:pt x="291352" y="217487"/>
                    </a:cubicBezTo>
                    <a:close/>
                    <a:moveTo>
                      <a:pt x="167323" y="188595"/>
                    </a:moveTo>
                    <a:cubicBezTo>
                      <a:pt x="163513" y="188595"/>
                      <a:pt x="159703" y="189865"/>
                      <a:pt x="157163" y="193675"/>
                    </a:cubicBezTo>
                    <a:cubicBezTo>
                      <a:pt x="157163" y="193675"/>
                      <a:pt x="157163" y="193675"/>
                      <a:pt x="169863" y="193675"/>
                    </a:cubicBezTo>
                    <a:cubicBezTo>
                      <a:pt x="169863" y="189865"/>
                      <a:pt x="169863" y="187325"/>
                      <a:pt x="167323" y="188595"/>
                    </a:cubicBezTo>
                    <a:close/>
                    <a:moveTo>
                      <a:pt x="275321" y="76200"/>
                    </a:moveTo>
                    <a:cubicBezTo>
                      <a:pt x="280579" y="76200"/>
                      <a:pt x="284522" y="77515"/>
                      <a:pt x="287151" y="81459"/>
                    </a:cubicBezTo>
                    <a:cubicBezTo>
                      <a:pt x="289780" y="85403"/>
                      <a:pt x="289780" y="89347"/>
                      <a:pt x="288465" y="93291"/>
                    </a:cubicBezTo>
                    <a:cubicBezTo>
                      <a:pt x="288465" y="93291"/>
                      <a:pt x="288465" y="93291"/>
                      <a:pt x="287151" y="95920"/>
                    </a:cubicBezTo>
                    <a:cubicBezTo>
                      <a:pt x="287151" y="95920"/>
                      <a:pt x="287151" y="95920"/>
                      <a:pt x="331840" y="118269"/>
                    </a:cubicBezTo>
                    <a:cubicBezTo>
                      <a:pt x="337097" y="120898"/>
                      <a:pt x="339726" y="127472"/>
                      <a:pt x="337097" y="132730"/>
                    </a:cubicBezTo>
                    <a:cubicBezTo>
                      <a:pt x="337097" y="132730"/>
                      <a:pt x="337097" y="132730"/>
                      <a:pt x="326582" y="153765"/>
                    </a:cubicBezTo>
                    <a:cubicBezTo>
                      <a:pt x="325268" y="156394"/>
                      <a:pt x="323954" y="159023"/>
                      <a:pt x="321325" y="159023"/>
                    </a:cubicBezTo>
                    <a:cubicBezTo>
                      <a:pt x="318696" y="160338"/>
                      <a:pt x="314753" y="160338"/>
                      <a:pt x="312124" y="159023"/>
                    </a:cubicBezTo>
                    <a:cubicBezTo>
                      <a:pt x="312124" y="159023"/>
                      <a:pt x="312124" y="159023"/>
                      <a:pt x="267435" y="136674"/>
                    </a:cubicBezTo>
                    <a:cubicBezTo>
                      <a:pt x="264806" y="140618"/>
                      <a:pt x="260863" y="143248"/>
                      <a:pt x="256920" y="143248"/>
                    </a:cubicBezTo>
                    <a:cubicBezTo>
                      <a:pt x="252977" y="144562"/>
                      <a:pt x="249034" y="141933"/>
                      <a:pt x="246405" y="137989"/>
                    </a:cubicBezTo>
                    <a:cubicBezTo>
                      <a:pt x="246405" y="137989"/>
                      <a:pt x="246405" y="137989"/>
                      <a:pt x="220117" y="99864"/>
                    </a:cubicBezTo>
                    <a:cubicBezTo>
                      <a:pt x="218803" y="95920"/>
                      <a:pt x="217488" y="90661"/>
                      <a:pt x="220117" y="86717"/>
                    </a:cubicBezTo>
                    <a:cubicBezTo>
                      <a:pt x="221431" y="84088"/>
                      <a:pt x="225375" y="81459"/>
                      <a:pt x="229318" y="80144"/>
                    </a:cubicBezTo>
                    <a:close/>
                    <a:moveTo>
                      <a:pt x="166150" y="0"/>
                    </a:moveTo>
                    <a:cubicBezTo>
                      <a:pt x="210984" y="0"/>
                      <a:pt x="251862" y="23625"/>
                      <a:pt x="274279" y="59062"/>
                    </a:cubicBezTo>
                    <a:cubicBezTo>
                      <a:pt x="274279" y="59062"/>
                      <a:pt x="274279" y="59062"/>
                      <a:pt x="247906" y="61687"/>
                    </a:cubicBezTo>
                    <a:cubicBezTo>
                      <a:pt x="229445" y="39375"/>
                      <a:pt x="203072" y="24937"/>
                      <a:pt x="172743" y="23625"/>
                    </a:cubicBezTo>
                    <a:cubicBezTo>
                      <a:pt x="171424" y="23625"/>
                      <a:pt x="170106" y="24937"/>
                      <a:pt x="170106" y="24937"/>
                    </a:cubicBezTo>
                    <a:cubicBezTo>
                      <a:pt x="167468" y="30187"/>
                      <a:pt x="171424" y="31500"/>
                      <a:pt x="174061" y="34125"/>
                    </a:cubicBezTo>
                    <a:cubicBezTo>
                      <a:pt x="179336" y="36750"/>
                      <a:pt x="172743" y="39375"/>
                      <a:pt x="170106" y="40687"/>
                    </a:cubicBezTo>
                    <a:cubicBezTo>
                      <a:pt x="163512" y="40687"/>
                      <a:pt x="163512" y="35437"/>
                      <a:pt x="160875" y="31500"/>
                    </a:cubicBezTo>
                    <a:cubicBezTo>
                      <a:pt x="159556" y="30187"/>
                      <a:pt x="155600" y="28875"/>
                      <a:pt x="154282" y="27562"/>
                    </a:cubicBezTo>
                    <a:cubicBezTo>
                      <a:pt x="151644" y="27562"/>
                      <a:pt x="146370" y="28875"/>
                      <a:pt x="145051" y="30187"/>
                    </a:cubicBezTo>
                    <a:cubicBezTo>
                      <a:pt x="143733" y="32812"/>
                      <a:pt x="139777" y="32812"/>
                      <a:pt x="135821" y="32812"/>
                    </a:cubicBezTo>
                    <a:cubicBezTo>
                      <a:pt x="131865" y="34125"/>
                      <a:pt x="122634" y="36750"/>
                      <a:pt x="122634" y="39375"/>
                    </a:cubicBezTo>
                    <a:cubicBezTo>
                      <a:pt x="122634" y="42000"/>
                      <a:pt x="123953" y="44625"/>
                      <a:pt x="127909" y="44625"/>
                    </a:cubicBezTo>
                    <a:cubicBezTo>
                      <a:pt x="130546" y="44625"/>
                      <a:pt x="135821" y="42000"/>
                      <a:pt x="139777" y="43312"/>
                    </a:cubicBezTo>
                    <a:cubicBezTo>
                      <a:pt x="142414" y="44625"/>
                      <a:pt x="146370" y="42000"/>
                      <a:pt x="149007" y="44625"/>
                    </a:cubicBezTo>
                    <a:cubicBezTo>
                      <a:pt x="150326" y="47250"/>
                      <a:pt x="151644" y="51187"/>
                      <a:pt x="152963" y="53812"/>
                    </a:cubicBezTo>
                    <a:cubicBezTo>
                      <a:pt x="154282" y="57750"/>
                      <a:pt x="154282" y="60375"/>
                      <a:pt x="155600" y="63000"/>
                    </a:cubicBezTo>
                    <a:cubicBezTo>
                      <a:pt x="155600" y="65625"/>
                      <a:pt x="155600" y="68250"/>
                      <a:pt x="156919" y="68250"/>
                    </a:cubicBezTo>
                    <a:cubicBezTo>
                      <a:pt x="159556" y="68250"/>
                      <a:pt x="159556" y="65625"/>
                      <a:pt x="160875" y="65625"/>
                    </a:cubicBezTo>
                    <a:cubicBezTo>
                      <a:pt x="167468" y="64312"/>
                      <a:pt x="171424" y="69562"/>
                      <a:pt x="170106" y="74812"/>
                    </a:cubicBezTo>
                    <a:cubicBezTo>
                      <a:pt x="170106" y="77438"/>
                      <a:pt x="166150" y="81375"/>
                      <a:pt x="159556" y="82688"/>
                    </a:cubicBezTo>
                    <a:cubicBezTo>
                      <a:pt x="159556" y="82688"/>
                      <a:pt x="149007" y="81375"/>
                      <a:pt x="143733" y="72187"/>
                    </a:cubicBezTo>
                    <a:cubicBezTo>
                      <a:pt x="137139" y="61687"/>
                      <a:pt x="126590" y="56437"/>
                      <a:pt x="126590" y="56437"/>
                    </a:cubicBezTo>
                    <a:cubicBezTo>
                      <a:pt x="126590" y="56437"/>
                      <a:pt x="119997" y="49875"/>
                      <a:pt x="113404" y="48562"/>
                    </a:cubicBezTo>
                    <a:cubicBezTo>
                      <a:pt x="110766" y="48562"/>
                      <a:pt x="102854" y="52500"/>
                      <a:pt x="102854" y="52500"/>
                    </a:cubicBezTo>
                    <a:cubicBezTo>
                      <a:pt x="102854" y="52500"/>
                      <a:pt x="87031" y="66937"/>
                      <a:pt x="85712" y="69562"/>
                    </a:cubicBezTo>
                    <a:cubicBezTo>
                      <a:pt x="84393" y="72187"/>
                      <a:pt x="77800" y="84000"/>
                      <a:pt x="79119" y="89250"/>
                    </a:cubicBezTo>
                    <a:cubicBezTo>
                      <a:pt x="80437" y="93188"/>
                      <a:pt x="80437" y="103688"/>
                      <a:pt x="88349" y="105000"/>
                    </a:cubicBezTo>
                    <a:cubicBezTo>
                      <a:pt x="96261" y="106313"/>
                      <a:pt x="98898" y="112875"/>
                      <a:pt x="100217" y="114188"/>
                    </a:cubicBezTo>
                    <a:cubicBezTo>
                      <a:pt x="102854" y="115500"/>
                      <a:pt x="105492" y="118125"/>
                      <a:pt x="108129" y="116813"/>
                    </a:cubicBezTo>
                    <a:cubicBezTo>
                      <a:pt x="109448" y="116813"/>
                      <a:pt x="114722" y="123375"/>
                      <a:pt x="112085" y="123375"/>
                    </a:cubicBezTo>
                    <a:cubicBezTo>
                      <a:pt x="109448" y="124688"/>
                      <a:pt x="102854" y="122063"/>
                      <a:pt x="101536" y="123375"/>
                    </a:cubicBezTo>
                    <a:cubicBezTo>
                      <a:pt x="100217" y="126000"/>
                      <a:pt x="97580" y="135188"/>
                      <a:pt x="98898" y="141750"/>
                    </a:cubicBezTo>
                    <a:cubicBezTo>
                      <a:pt x="98898" y="147000"/>
                      <a:pt x="94942" y="157500"/>
                      <a:pt x="93624" y="164063"/>
                    </a:cubicBezTo>
                    <a:cubicBezTo>
                      <a:pt x="93624" y="168000"/>
                      <a:pt x="93624" y="182438"/>
                      <a:pt x="97580" y="194250"/>
                    </a:cubicBezTo>
                    <a:cubicBezTo>
                      <a:pt x="97580" y="194250"/>
                      <a:pt x="97580" y="194250"/>
                      <a:pt x="145051" y="194250"/>
                    </a:cubicBezTo>
                    <a:cubicBezTo>
                      <a:pt x="150326" y="189000"/>
                      <a:pt x="156919" y="179813"/>
                      <a:pt x="159556" y="174563"/>
                    </a:cubicBezTo>
                    <a:cubicBezTo>
                      <a:pt x="162194" y="169313"/>
                      <a:pt x="170106" y="156188"/>
                      <a:pt x="176699" y="152250"/>
                    </a:cubicBezTo>
                    <a:cubicBezTo>
                      <a:pt x="184611" y="149625"/>
                      <a:pt x="192523" y="145688"/>
                      <a:pt x="193841" y="143063"/>
                    </a:cubicBezTo>
                    <a:cubicBezTo>
                      <a:pt x="195160" y="140438"/>
                      <a:pt x="200434" y="137813"/>
                      <a:pt x="195160" y="136500"/>
                    </a:cubicBezTo>
                    <a:cubicBezTo>
                      <a:pt x="189885" y="135188"/>
                      <a:pt x="185929" y="132563"/>
                      <a:pt x="185929" y="129938"/>
                    </a:cubicBezTo>
                    <a:cubicBezTo>
                      <a:pt x="185929" y="126000"/>
                      <a:pt x="184611" y="122063"/>
                      <a:pt x="181973" y="118125"/>
                    </a:cubicBezTo>
                    <a:cubicBezTo>
                      <a:pt x="180655" y="114188"/>
                      <a:pt x="175380" y="105000"/>
                      <a:pt x="175380" y="102375"/>
                    </a:cubicBezTo>
                    <a:cubicBezTo>
                      <a:pt x="174061" y="98438"/>
                      <a:pt x="178017" y="91875"/>
                      <a:pt x="179336" y="94500"/>
                    </a:cubicBezTo>
                    <a:cubicBezTo>
                      <a:pt x="180655" y="97125"/>
                      <a:pt x="184611" y="108938"/>
                      <a:pt x="187248" y="112875"/>
                    </a:cubicBezTo>
                    <a:cubicBezTo>
                      <a:pt x="188567" y="115500"/>
                      <a:pt x="192523" y="123375"/>
                      <a:pt x="197797" y="122063"/>
                    </a:cubicBezTo>
                    <a:cubicBezTo>
                      <a:pt x="200434" y="120750"/>
                      <a:pt x="207028" y="119438"/>
                      <a:pt x="212302" y="118125"/>
                    </a:cubicBezTo>
                    <a:cubicBezTo>
                      <a:pt x="212302" y="118125"/>
                      <a:pt x="212302" y="118125"/>
                      <a:pt x="242632" y="165375"/>
                    </a:cubicBezTo>
                    <a:cubicBezTo>
                      <a:pt x="246588" y="170625"/>
                      <a:pt x="251862" y="173250"/>
                      <a:pt x="257137" y="173250"/>
                    </a:cubicBezTo>
                    <a:cubicBezTo>
                      <a:pt x="258455" y="173250"/>
                      <a:pt x="258455" y="173250"/>
                      <a:pt x="258455" y="173250"/>
                    </a:cubicBezTo>
                    <a:cubicBezTo>
                      <a:pt x="265049" y="173250"/>
                      <a:pt x="270323" y="169313"/>
                      <a:pt x="272961" y="162750"/>
                    </a:cubicBezTo>
                    <a:cubicBezTo>
                      <a:pt x="272961" y="162750"/>
                      <a:pt x="272961" y="162750"/>
                      <a:pt x="274279" y="160125"/>
                    </a:cubicBezTo>
                    <a:cubicBezTo>
                      <a:pt x="274279" y="160125"/>
                      <a:pt x="274279" y="160125"/>
                      <a:pt x="290103" y="168000"/>
                    </a:cubicBezTo>
                    <a:cubicBezTo>
                      <a:pt x="287466" y="177188"/>
                      <a:pt x="283510" y="185063"/>
                      <a:pt x="278235" y="194250"/>
                    </a:cubicBezTo>
                    <a:cubicBezTo>
                      <a:pt x="278235" y="194250"/>
                      <a:pt x="278235" y="194250"/>
                      <a:pt x="305927" y="194250"/>
                    </a:cubicBezTo>
                    <a:cubicBezTo>
                      <a:pt x="317795" y="194250"/>
                      <a:pt x="327025" y="202125"/>
                      <a:pt x="327025" y="213938"/>
                    </a:cubicBezTo>
                    <a:cubicBezTo>
                      <a:pt x="327025" y="213938"/>
                      <a:pt x="327025" y="213938"/>
                      <a:pt x="327025" y="312375"/>
                    </a:cubicBezTo>
                    <a:cubicBezTo>
                      <a:pt x="327025" y="324188"/>
                      <a:pt x="317795" y="333375"/>
                      <a:pt x="305927" y="333375"/>
                    </a:cubicBezTo>
                    <a:cubicBezTo>
                      <a:pt x="305927" y="333375"/>
                      <a:pt x="305927" y="333375"/>
                      <a:pt x="19779" y="333375"/>
                    </a:cubicBezTo>
                    <a:cubicBezTo>
                      <a:pt x="9230" y="333375"/>
                      <a:pt x="0" y="324188"/>
                      <a:pt x="0" y="312375"/>
                    </a:cubicBezTo>
                    <a:cubicBezTo>
                      <a:pt x="0" y="312375"/>
                      <a:pt x="0" y="312375"/>
                      <a:pt x="0" y="211313"/>
                    </a:cubicBezTo>
                    <a:cubicBezTo>
                      <a:pt x="0" y="202125"/>
                      <a:pt x="7912" y="194250"/>
                      <a:pt x="18461" y="194250"/>
                    </a:cubicBezTo>
                    <a:cubicBezTo>
                      <a:pt x="18461" y="194250"/>
                      <a:pt x="18461" y="194250"/>
                      <a:pt x="54064" y="194250"/>
                    </a:cubicBezTo>
                    <a:cubicBezTo>
                      <a:pt x="42197" y="174563"/>
                      <a:pt x="36922" y="153563"/>
                      <a:pt x="36922" y="129938"/>
                    </a:cubicBezTo>
                    <a:cubicBezTo>
                      <a:pt x="36922" y="57750"/>
                      <a:pt x="94942" y="0"/>
                      <a:pt x="166150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8" name="isḻiḓê"/>
              <p:cNvSpPr txBox="1"/>
              <p:nvPr/>
            </p:nvSpPr>
            <p:spPr bwMode="auto">
              <a:xfrm>
                <a:off x="5953885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1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 algn="ctr"/>
                <a:r>
                  <a:rPr lang="zh-CN" altLang="en-US" sz="1400" b="1">
                    <a:solidFill>
                      <a:srgbClr val="86CCCA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22" name="iṩļîḓê"/>
            <p:cNvGrpSpPr/>
            <p:nvPr/>
          </p:nvGrpSpPr>
          <p:grpSpPr>
            <a:xfrm>
              <a:off x="8678670" y="2427423"/>
              <a:ext cx="2764594" cy="2410771"/>
              <a:chOff x="8678670" y="2427423"/>
              <a:chExt cx="2764594" cy="2410771"/>
            </a:xfrm>
          </p:grpSpPr>
          <p:sp>
            <p:nvSpPr>
              <p:cNvPr id="30" name="ïṩḷíḍê"/>
              <p:cNvSpPr/>
              <p:nvPr/>
            </p:nvSpPr>
            <p:spPr>
              <a:xfrm>
                <a:off x="8678670" y="2427423"/>
                <a:ext cx="2764594" cy="1622805"/>
              </a:xfrm>
              <a:prstGeom prst="rect">
                <a:avLst/>
              </a:prstGeom>
              <a:solidFill>
                <a:srgbClr val="282758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1" name="iSḻîḋè"/>
              <p:cNvSpPr txBox="1"/>
              <p:nvPr/>
            </p:nvSpPr>
            <p:spPr>
              <a:xfrm>
                <a:off x="8832304" y="3303758"/>
                <a:ext cx="2457329" cy="531295"/>
              </a:xfrm>
              <a:prstGeom prst="rect">
                <a:avLst/>
              </a:prstGeom>
              <a:noFill/>
            </p:spPr>
            <p:txBody>
              <a:bodyPr wrap="square" lIns="72000" tIns="0" rIns="72000" bIns="0" anchor="ctr" anchorCtr="0">
                <a:normAutofit/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defTabSz="913765">
                  <a:lnSpc>
                    <a:spcPct val="120000"/>
                  </a:lnSpc>
                  <a:defRPr/>
                </a:pPr>
                <a: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此部分内容作为文字排版占位显示</a:t>
                </a:r>
                <a:b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</a:br>
                <a:r>
                  <a:rPr lang="zh-CN" altLang="en-US" sz="1000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（建议使用主题字体）</a:t>
                </a:r>
              </a:p>
            </p:txBody>
          </p:sp>
          <p:sp>
            <p:nvSpPr>
              <p:cNvPr id="32" name="iṧľíḍe"/>
              <p:cNvSpPr/>
              <p:nvPr/>
            </p:nvSpPr>
            <p:spPr>
              <a:xfrm>
                <a:off x="8832304" y="3081869"/>
                <a:ext cx="2457329" cy="221889"/>
              </a:xfrm>
              <a:prstGeom prst="rect">
                <a:avLst/>
              </a:prstGeom>
            </p:spPr>
            <p:txBody>
              <a:bodyPr wrap="none" lIns="72000" tIns="0" rIns="72000" bIns="0">
                <a:normAutofit fontScale="85000" lnSpcReduction="20000"/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lvl="0" defTabSz="913765">
                  <a:defRPr/>
                </a:pPr>
                <a:r>
                  <a:rPr lang="zh-CN" altLang="en-US" sz="1600" b="1">
                    <a:solidFill>
                      <a:schemeClr val="bg1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标题文本预设</a:t>
                </a:r>
              </a:p>
            </p:txBody>
          </p:sp>
          <p:sp>
            <p:nvSpPr>
              <p:cNvPr id="33" name="ïšḻidê"/>
              <p:cNvSpPr/>
              <p:nvPr/>
            </p:nvSpPr>
            <p:spPr bwMode="auto">
              <a:xfrm>
                <a:off x="8832304" y="2543851"/>
                <a:ext cx="342199" cy="413116"/>
              </a:xfrm>
              <a:custGeom>
                <a:avLst/>
                <a:gdLst>
                  <a:gd name="connsiteX0" fmla="*/ 127000 w 252413"/>
                  <a:gd name="connsiteY0" fmla="*/ 292100 h 338138"/>
                  <a:gd name="connsiteX1" fmla="*/ 111125 w 252413"/>
                  <a:gd name="connsiteY1" fmla="*/ 307975 h 338138"/>
                  <a:gd name="connsiteX2" fmla="*/ 127000 w 252413"/>
                  <a:gd name="connsiteY2" fmla="*/ 323850 h 338138"/>
                  <a:gd name="connsiteX3" fmla="*/ 142875 w 252413"/>
                  <a:gd name="connsiteY3" fmla="*/ 307975 h 338138"/>
                  <a:gd name="connsiteX4" fmla="*/ 127000 w 252413"/>
                  <a:gd name="connsiteY4" fmla="*/ 292100 h 338138"/>
                  <a:gd name="connsiteX5" fmla="*/ 60637 w 252413"/>
                  <a:gd name="connsiteY5" fmla="*/ 241300 h 338138"/>
                  <a:gd name="connsiteX6" fmla="*/ 123259 w 252413"/>
                  <a:gd name="connsiteY6" fmla="*/ 241300 h 338138"/>
                  <a:gd name="connsiteX7" fmla="*/ 128588 w 252413"/>
                  <a:gd name="connsiteY7" fmla="*/ 248356 h 338138"/>
                  <a:gd name="connsiteX8" fmla="*/ 123259 w 252413"/>
                  <a:gd name="connsiteY8" fmla="*/ 254000 h 338138"/>
                  <a:gd name="connsiteX9" fmla="*/ 60637 w 252413"/>
                  <a:gd name="connsiteY9" fmla="*/ 254000 h 338138"/>
                  <a:gd name="connsiteX10" fmla="*/ 53975 w 252413"/>
                  <a:gd name="connsiteY10" fmla="*/ 248356 h 338138"/>
                  <a:gd name="connsiteX11" fmla="*/ 60637 w 252413"/>
                  <a:gd name="connsiteY11" fmla="*/ 241300 h 338138"/>
                  <a:gd name="connsiteX12" fmla="*/ 60637 w 252413"/>
                  <a:gd name="connsiteY12" fmla="*/ 219075 h 338138"/>
                  <a:gd name="connsiteX13" fmla="*/ 123259 w 252413"/>
                  <a:gd name="connsiteY13" fmla="*/ 219075 h 338138"/>
                  <a:gd name="connsiteX14" fmla="*/ 128588 w 252413"/>
                  <a:gd name="connsiteY14" fmla="*/ 224720 h 338138"/>
                  <a:gd name="connsiteX15" fmla="*/ 123259 w 252413"/>
                  <a:gd name="connsiteY15" fmla="*/ 231775 h 338138"/>
                  <a:gd name="connsiteX16" fmla="*/ 60637 w 252413"/>
                  <a:gd name="connsiteY16" fmla="*/ 231775 h 338138"/>
                  <a:gd name="connsiteX17" fmla="*/ 53975 w 252413"/>
                  <a:gd name="connsiteY17" fmla="*/ 224720 h 338138"/>
                  <a:gd name="connsiteX18" fmla="*/ 60637 w 252413"/>
                  <a:gd name="connsiteY18" fmla="*/ 219075 h 338138"/>
                  <a:gd name="connsiteX19" fmla="*/ 60637 w 252413"/>
                  <a:gd name="connsiteY19" fmla="*/ 196850 h 338138"/>
                  <a:gd name="connsiteX20" fmla="*/ 123259 w 252413"/>
                  <a:gd name="connsiteY20" fmla="*/ 196850 h 338138"/>
                  <a:gd name="connsiteX21" fmla="*/ 128588 w 252413"/>
                  <a:gd name="connsiteY21" fmla="*/ 202407 h 338138"/>
                  <a:gd name="connsiteX22" fmla="*/ 123259 w 252413"/>
                  <a:gd name="connsiteY22" fmla="*/ 207963 h 338138"/>
                  <a:gd name="connsiteX23" fmla="*/ 60637 w 252413"/>
                  <a:gd name="connsiteY23" fmla="*/ 207963 h 338138"/>
                  <a:gd name="connsiteX24" fmla="*/ 53975 w 252413"/>
                  <a:gd name="connsiteY24" fmla="*/ 202407 h 338138"/>
                  <a:gd name="connsiteX25" fmla="*/ 60637 w 252413"/>
                  <a:gd name="connsiteY25" fmla="*/ 196850 h 338138"/>
                  <a:gd name="connsiteX26" fmla="*/ 60637 w 252413"/>
                  <a:gd name="connsiteY26" fmla="*/ 174625 h 338138"/>
                  <a:gd name="connsiteX27" fmla="*/ 123259 w 252413"/>
                  <a:gd name="connsiteY27" fmla="*/ 174625 h 338138"/>
                  <a:gd name="connsiteX28" fmla="*/ 128588 w 252413"/>
                  <a:gd name="connsiteY28" fmla="*/ 180182 h 338138"/>
                  <a:gd name="connsiteX29" fmla="*/ 123259 w 252413"/>
                  <a:gd name="connsiteY29" fmla="*/ 185738 h 338138"/>
                  <a:gd name="connsiteX30" fmla="*/ 60637 w 252413"/>
                  <a:gd name="connsiteY30" fmla="*/ 185738 h 338138"/>
                  <a:gd name="connsiteX31" fmla="*/ 53975 w 252413"/>
                  <a:gd name="connsiteY31" fmla="*/ 180182 h 338138"/>
                  <a:gd name="connsiteX32" fmla="*/ 60637 w 252413"/>
                  <a:gd name="connsiteY32" fmla="*/ 174625 h 338138"/>
                  <a:gd name="connsiteX33" fmla="*/ 149784 w 252413"/>
                  <a:gd name="connsiteY33" fmla="*/ 155575 h 338138"/>
                  <a:gd name="connsiteX34" fmla="*/ 188356 w 252413"/>
                  <a:gd name="connsiteY34" fmla="*/ 155575 h 338138"/>
                  <a:gd name="connsiteX35" fmla="*/ 193676 w 252413"/>
                  <a:gd name="connsiteY35" fmla="*/ 160852 h 338138"/>
                  <a:gd name="connsiteX36" fmla="*/ 193676 w 252413"/>
                  <a:gd name="connsiteY36" fmla="*/ 242642 h 338138"/>
                  <a:gd name="connsiteX37" fmla="*/ 188356 w 252413"/>
                  <a:gd name="connsiteY37" fmla="*/ 249238 h 338138"/>
                  <a:gd name="connsiteX38" fmla="*/ 149784 w 252413"/>
                  <a:gd name="connsiteY38" fmla="*/ 249238 h 338138"/>
                  <a:gd name="connsiteX39" fmla="*/ 144463 w 252413"/>
                  <a:gd name="connsiteY39" fmla="*/ 242642 h 338138"/>
                  <a:gd name="connsiteX40" fmla="*/ 144463 w 252413"/>
                  <a:gd name="connsiteY40" fmla="*/ 160852 h 338138"/>
                  <a:gd name="connsiteX41" fmla="*/ 149784 w 252413"/>
                  <a:gd name="connsiteY41" fmla="*/ 155575 h 338138"/>
                  <a:gd name="connsiteX42" fmla="*/ 60637 w 252413"/>
                  <a:gd name="connsiteY42" fmla="*/ 150813 h 338138"/>
                  <a:gd name="connsiteX43" fmla="*/ 123259 w 252413"/>
                  <a:gd name="connsiteY43" fmla="*/ 150813 h 338138"/>
                  <a:gd name="connsiteX44" fmla="*/ 128588 w 252413"/>
                  <a:gd name="connsiteY44" fmla="*/ 156987 h 338138"/>
                  <a:gd name="connsiteX45" fmla="*/ 123259 w 252413"/>
                  <a:gd name="connsiteY45" fmla="*/ 161926 h 338138"/>
                  <a:gd name="connsiteX46" fmla="*/ 60637 w 252413"/>
                  <a:gd name="connsiteY46" fmla="*/ 161926 h 338138"/>
                  <a:gd name="connsiteX47" fmla="*/ 53975 w 252413"/>
                  <a:gd name="connsiteY47" fmla="*/ 156987 h 338138"/>
                  <a:gd name="connsiteX48" fmla="*/ 60637 w 252413"/>
                  <a:gd name="connsiteY48" fmla="*/ 150813 h 338138"/>
                  <a:gd name="connsiteX49" fmla="*/ 59267 w 252413"/>
                  <a:gd name="connsiteY49" fmla="*/ 128588 h 338138"/>
                  <a:gd name="connsiteX50" fmla="*/ 191559 w 252413"/>
                  <a:gd name="connsiteY50" fmla="*/ 128588 h 338138"/>
                  <a:gd name="connsiteX51" fmla="*/ 196850 w 252413"/>
                  <a:gd name="connsiteY51" fmla="*/ 133527 h 338138"/>
                  <a:gd name="connsiteX52" fmla="*/ 191559 w 252413"/>
                  <a:gd name="connsiteY52" fmla="*/ 139701 h 338138"/>
                  <a:gd name="connsiteX53" fmla="*/ 59267 w 252413"/>
                  <a:gd name="connsiteY53" fmla="*/ 139701 h 338138"/>
                  <a:gd name="connsiteX54" fmla="*/ 53975 w 252413"/>
                  <a:gd name="connsiteY54" fmla="*/ 133527 h 338138"/>
                  <a:gd name="connsiteX55" fmla="*/ 59267 w 252413"/>
                  <a:gd name="connsiteY55" fmla="*/ 128588 h 338138"/>
                  <a:gd name="connsiteX56" fmla="*/ 127568 w 252413"/>
                  <a:gd name="connsiteY56" fmla="*/ 106363 h 338138"/>
                  <a:gd name="connsiteX57" fmla="*/ 191522 w 252413"/>
                  <a:gd name="connsiteY57" fmla="*/ 106363 h 338138"/>
                  <a:gd name="connsiteX58" fmla="*/ 196851 w 252413"/>
                  <a:gd name="connsiteY58" fmla="*/ 111125 h 338138"/>
                  <a:gd name="connsiteX59" fmla="*/ 191522 w 252413"/>
                  <a:gd name="connsiteY59" fmla="*/ 115888 h 338138"/>
                  <a:gd name="connsiteX60" fmla="*/ 127568 w 252413"/>
                  <a:gd name="connsiteY60" fmla="*/ 115888 h 338138"/>
                  <a:gd name="connsiteX61" fmla="*/ 122238 w 252413"/>
                  <a:gd name="connsiteY61" fmla="*/ 111125 h 338138"/>
                  <a:gd name="connsiteX62" fmla="*/ 127568 w 252413"/>
                  <a:gd name="connsiteY62" fmla="*/ 106363 h 338138"/>
                  <a:gd name="connsiteX63" fmla="*/ 127568 w 252413"/>
                  <a:gd name="connsiteY63" fmla="*/ 84138 h 338138"/>
                  <a:gd name="connsiteX64" fmla="*/ 191522 w 252413"/>
                  <a:gd name="connsiteY64" fmla="*/ 84138 h 338138"/>
                  <a:gd name="connsiteX65" fmla="*/ 196851 w 252413"/>
                  <a:gd name="connsiteY65" fmla="*/ 88900 h 338138"/>
                  <a:gd name="connsiteX66" fmla="*/ 191522 w 252413"/>
                  <a:gd name="connsiteY66" fmla="*/ 93663 h 338138"/>
                  <a:gd name="connsiteX67" fmla="*/ 127568 w 252413"/>
                  <a:gd name="connsiteY67" fmla="*/ 93663 h 338138"/>
                  <a:gd name="connsiteX68" fmla="*/ 122238 w 252413"/>
                  <a:gd name="connsiteY68" fmla="*/ 88900 h 338138"/>
                  <a:gd name="connsiteX69" fmla="*/ 127568 w 252413"/>
                  <a:gd name="connsiteY69" fmla="*/ 84138 h 338138"/>
                  <a:gd name="connsiteX70" fmla="*/ 64136 w 252413"/>
                  <a:gd name="connsiteY70" fmla="*/ 65088 h 338138"/>
                  <a:gd name="connsiteX71" fmla="*/ 107316 w 252413"/>
                  <a:gd name="connsiteY71" fmla="*/ 65088 h 338138"/>
                  <a:gd name="connsiteX72" fmla="*/ 112713 w 252413"/>
                  <a:gd name="connsiteY72" fmla="*/ 71702 h 338138"/>
                  <a:gd name="connsiteX73" fmla="*/ 112713 w 252413"/>
                  <a:gd name="connsiteY73" fmla="*/ 106098 h 338138"/>
                  <a:gd name="connsiteX74" fmla="*/ 107316 w 252413"/>
                  <a:gd name="connsiteY74" fmla="*/ 112713 h 338138"/>
                  <a:gd name="connsiteX75" fmla="*/ 64136 w 252413"/>
                  <a:gd name="connsiteY75" fmla="*/ 112713 h 338138"/>
                  <a:gd name="connsiteX76" fmla="*/ 58738 w 252413"/>
                  <a:gd name="connsiteY76" fmla="*/ 106098 h 338138"/>
                  <a:gd name="connsiteX77" fmla="*/ 58738 w 252413"/>
                  <a:gd name="connsiteY77" fmla="*/ 71702 h 338138"/>
                  <a:gd name="connsiteX78" fmla="*/ 64136 w 252413"/>
                  <a:gd name="connsiteY78" fmla="*/ 65088 h 338138"/>
                  <a:gd name="connsiteX79" fmla="*/ 127568 w 252413"/>
                  <a:gd name="connsiteY79" fmla="*/ 60325 h 338138"/>
                  <a:gd name="connsiteX80" fmla="*/ 191522 w 252413"/>
                  <a:gd name="connsiteY80" fmla="*/ 60325 h 338138"/>
                  <a:gd name="connsiteX81" fmla="*/ 196851 w 252413"/>
                  <a:gd name="connsiteY81" fmla="*/ 66499 h 338138"/>
                  <a:gd name="connsiteX82" fmla="*/ 191522 w 252413"/>
                  <a:gd name="connsiteY82" fmla="*/ 71438 h 338138"/>
                  <a:gd name="connsiteX83" fmla="*/ 127568 w 252413"/>
                  <a:gd name="connsiteY83" fmla="*/ 71438 h 338138"/>
                  <a:gd name="connsiteX84" fmla="*/ 122238 w 252413"/>
                  <a:gd name="connsiteY84" fmla="*/ 66499 h 338138"/>
                  <a:gd name="connsiteX85" fmla="*/ 127568 w 252413"/>
                  <a:gd name="connsiteY85" fmla="*/ 60325 h 338138"/>
                  <a:gd name="connsiteX86" fmla="*/ 42572 w 252413"/>
                  <a:gd name="connsiteY86" fmla="*/ 34925 h 338138"/>
                  <a:gd name="connsiteX87" fmla="*/ 33338 w 252413"/>
                  <a:gd name="connsiteY87" fmla="*/ 44126 h 338138"/>
                  <a:gd name="connsiteX88" fmla="*/ 33338 w 252413"/>
                  <a:gd name="connsiteY88" fmla="*/ 279400 h 338138"/>
                  <a:gd name="connsiteX89" fmla="*/ 220663 w 252413"/>
                  <a:gd name="connsiteY89" fmla="*/ 279400 h 338138"/>
                  <a:gd name="connsiteX90" fmla="*/ 220663 w 252413"/>
                  <a:gd name="connsiteY90" fmla="*/ 44126 h 338138"/>
                  <a:gd name="connsiteX91" fmla="*/ 211429 w 252413"/>
                  <a:gd name="connsiteY91" fmla="*/ 34925 h 338138"/>
                  <a:gd name="connsiteX92" fmla="*/ 42572 w 252413"/>
                  <a:gd name="connsiteY92" fmla="*/ 34925 h 338138"/>
                  <a:gd name="connsiteX93" fmla="*/ 42069 w 252413"/>
                  <a:gd name="connsiteY93" fmla="*/ 0 h 338138"/>
                  <a:gd name="connsiteX94" fmla="*/ 210344 w 252413"/>
                  <a:gd name="connsiteY94" fmla="*/ 0 h 338138"/>
                  <a:gd name="connsiteX95" fmla="*/ 252413 w 252413"/>
                  <a:gd name="connsiteY95" fmla="*/ 43588 h 338138"/>
                  <a:gd name="connsiteX96" fmla="*/ 252413 w 252413"/>
                  <a:gd name="connsiteY96" fmla="*/ 294550 h 338138"/>
                  <a:gd name="connsiteX97" fmla="*/ 210344 w 252413"/>
                  <a:gd name="connsiteY97" fmla="*/ 338138 h 338138"/>
                  <a:gd name="connsiteX98" fmla="*/ 42069 w 252413"/>
                  <a:gd name="connsiteY98" fmla="*/ 338138 h 338138"/>
                  <a:gd name="connsiteX99" fmla="*/ 0 w 252413"/>
                  <a:gd name="connsiteY99" fmla="*/ 294550 h 338138"/>
                  <a:gd name="connsiteX100" fmla="*/ 0 w 252413"/>
                  <a:gd name="connsiteY100" fmla="*/ 43588 h 338138"/>
                  <a:gd name="connsiteX101" fmla="*/ 42069 w 252413"/>
                  <a:gd name="connsiteY101" fmla="*/ 0 h 33813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</a:cxnLst>
                <a:rect l="l" t="t" r="r" b="b"/>
                <a:pathLst>
                  <a:path w="252413" h="338138">
                    <a:moveTo>
                      <a:pt x="127000" y="292100"/>
                    </a:moveTo>
                    <a:cubicBezTo>
                      <a:pt x="118232" y="292100"/>
                      <a:pt x="111125" y="299207"/>
                      <a:pt x="111125" y="307975"/>
                    </a:cubicBezTo>
                    <a:cubicBezTo>
                      <a:pt x="111125" y="316743"/>
                      <a:pt x="118232" y="323850"/>
                      <a:pt x="127000" y="323850"/>
                    </a:cubicBezTo>
                    <a:cubicBezTo>
                      <a:pt x="135768" y="323850"/>
                      <a:pt x="142875" y="316743"/>
                      <a:pt x="142875" y="307975"/>
                    </a:cubicBezTo>
                    <a:cubicBezTo>
                      <a:pt x="142875" y="299207"/>
                      <a:pt x="135768" y="292100"/>
                      <a:pt x="127000" y="292100"/>
                    </a:cubicBezTo>
                    <a:close/>
                    <a:moveTo>
                      <a:pt x="60637" y="241300"/>
                    </a:moveTo>
                    <a:cubicBezTo>
                      <a:pt x="60637" y="241300"/>
                      <a:pt x="60637" y="241300"/>
                      <a:pt x="123259" y="241300"/>
                    </a:cubicBezTo>
                    <a:cubicBezTo>
                      <a:pt x="127256" y="241300"/>
                      <a:pt x="128588" y="244122"/>
                      <a:pt x="128588" y="248356"/>
                    </a:cubicBezTo>
                    <a:cubicBezTo>
                      <a:pt x="128588" y="251178"/>
                      <a:pt x="127256" y="254000"/>
                      <a:pt x="123259" y="254000"/>
                    </a:cubicBezTo>
                    <a:cubicBezTo>
                      <a:pt x="123259" y="254000"/>
                      <a:pt x="123259" y="254000"/>
                      <a:pt x="60637" y="254000"/>
                    </a:cubicBezTo>
                    <a:cubicBezTo>
                      <a:pt x="56640" y="254000"/>
                      <a:pt x="53975" y="251178"/>
                      <a:pt x="53975" y="248356"/>
                    </a:cubicBezTo>
                    <a:cubicBezTo>
                      <a:pt x="53975" y="244122"/>
                      <a:pt x="56640" y="241300"/>
                      <a:pt x="60637" y="241300"/>
                    </a:cubicBezTo>
                    <a:close/>
                    <a:moveTo>
                      <a:pt x="60637" y="219075"/>
                    </a:moveTo>
                    <a:cubicBezTo>
                      <a:pt x="60637" y="219075"/>
                      <a:pt x="60637" y="219075"/>
                      <a:pt x="123259" y="219075"/>
                    </a:cubicBezTo>
                    <a:cubicBezTo>
                      <a:pt x="127256" y="219075"/>
                      <a:pt x="128588" y="221897"/>
                      <a:pt x="128588" y="224720"/>
                    </a:cubicBezTo>
                    <a:cubicBezTo>
                      <a:pt x="128588" y="228953"/>
                      <a:pt x="127256" y="231775"/>
                      <a:pt x="123259" y="231775"/>
                    </a:cubicBezTo>
                    <a:cubicBezTo>
                      <a:pt x="123259" y="231775"/>
                      <a:pt x="123259" y="231775"/>
                      <a:pt x="60637" y="231775"/>
                    </a:cubicBezTo>
                    <a:cubicBezTo>
                      <a:pt x="56640" y="231775"/>
                      <a:pt x="53975" y="228953"/>
                      <a:pt x="53975" y="224720"/>
                    </a:cubicBezTo>
                    <a:cubicBezTo>
                      <a:pt x="53975" y="221897"/>
                      <a:pt x="56640" y="219075"/>
                      <a:pt x="60637" y="219075"/>
                    </a:cubicBezTo>
                    <a:close/>
                    <a:moveTo>
                      <a:pt x="60637" y="196850"/>
                    </a:moveTo>
                    <a:cubicBezTo>
                      <a:pt x="60637" y="196850"/>
                      <a:pt x="60637" y="196850"/>
                      <a:pt x="123259" y="196850"/>
                    </a:cubicBezTo>
                    <a:cubicBezTo>
                      <a:pt x="127256" y="196850"/>
                      <a:pt x="128588" y="199628"/>
                      <a:pt x="128588" y="202407"/>
                    </a:cubicBezTo>
                    <a:cubicBezTo>
                      <a:pt x="128588" y="206574"/>
                      <a:pt x="127256" y="207963"/>
                      <a:pt x="123259" y="207963"/>
                    </a:cubicBezTo>
                    <a:cubicBezTo>
                      <a:pt x="123259" y="207963"/>
                      <a:pt x="123259" y="207963"/>
                      <a:pt x="60637" y="207963"/>
                    </a:cubicBezTo>
                    <a:cubicBezTo>
                      <a:pt x="56640" y="207963"/>
                      <a:pt x="53975" y="206574"/>
                      <a:pt x="53975" y="202407"/>
                    </a:cubicBezTo>
                    <a:cubicBezTo>
                      <a:pt x="53975" y="199628"/>
                      <a:pt x="56640" y="196850"/>
                      <a:pt x="60637" y="196850"/>
                    </a:cubicBezTo>
                    <a:close/>
                    <a:moveTo>
                      <a:pt x="60637" y="174625"/>
                    </a:moveTo>
                    <a:cubicBezTo>
                      <a:pt x="60637" y="174625"/>
                      <a:pt x="60637" y="174625"/>
                      <a:pt x="123259" y="174625"/>
                    </a:cubicBezTo>
                    <a:cubicBezTo>
                      <a:pt x="127256" y="174625"/>
                      <a:pt x="128588" y="177403"/>
                      <a:pt x="128588" y="180182"/>
                    </a:cubicBezTo>
                    <a:cubicBezTo>
                      <a:pt x="128588" y="182960"/>
                      <a:pt x="127256" y="185738"/>
                      <a:pt x="123259" y="185738"/>
                    </a:cubicBezTo>
                    <a:cubicBezTo>
                      <a:pt x="123259" y="185738"/>
                      <a:pt x="123259" y="185738"/>
                      <a:pt x="60637" y="185738"/>
                    </a:cubicBezTo>
                    <a:cubicBezTo>
                      <a:pt x="56640" y="185738"/>
                      <a:pt x="53975" y="182960"/>
                      <a:pt x="53975" y="180182"/>
                    </a:cubicBezTo>
                    <a:cubicBezTo>
                      <a:pt x="53975" y="177403"/>
                      <a:pt x="56640" y="174625"/>
                      <a:pt x="60637" y="174625"/>
                    </a:cubicBezTo>
                    <a:close/>
                    <a:moveTo>
                      <a:pt x="149784" y="155575"/>
                    </a:moveTo>
                    <a:cubicBezTo>
                      <a:pt x="149784" y="155575"/>
                      <a:pt x="149784" y="155575"/>
                      <a:pt x="188356" y="155575"/>
                    </a:cubicBezTo>
                    <a:cubicBezTo>
                      <a:pt x="191016" y="155575"/>
                      <a:pt x="193676" y="158214"/>
                      <a:pt x="193676" y="160852"/>
                    </a:cubicBezTo>
                    <a:cubicBezTo>
                      <a:pt x="193676" y="160852"/>
                      <a:pt x="193676" y="160852"/>
                      <a:pt x="193676" y="242642"/>
                    </a:cubicBezTo>
                    <a:cubicBezTo>
                      <a:pt x="193676" y="246600"/>
                      <a:pt x="191016" y="249238"/>
                      <a:pt x="188356" y="249238"/>
                    </a:cubicBezTo>
                    <a:cubicBezTo>
                      <a:pt x="188356" y="249238"/>
                      <a:pt x="188356" y="249238"/>
                      <a:pt x="149784" y="249238"/>
                    </a:cubicBezTo>
                    <a:cubicBezTo>
                      <a:pt x="147123" y="249238"/>
                      <a:pt x="144463" y="246600"/>
                      <a:pt x="144463" y="242642"/>
                    </a:cubicBezTo>
                    <a:cubicBezTo>
                      <a:pt x="144463" y="242642"/>
                      <a:pt x="144463" y="242642"/>
                      <a:pt x="144463" y="160852"/>
                    </a:cubicBezTo>
                    <a:cubicBezTo>
                      <a:pt x="144463" y="158214"/>
                      <a:pt x="147123" y="155575"/>
                      <a:pt x="149784" y="155575"/>
                    </a:cubicBezTo>
                    <a:close/>
                    <a:moveTo>
                      <a:pt x="60637" y="150813"/>
                    </a:moveTo>
                    <a:cubicBezTo>
                      <a:pt x="60637" y="150813"/>
                      <a:pt x="60637" y="150813"/>
                      <a:pt x="123259" y="150813"/>
                    </a:cubicBezTo>
                    <a:cubicBezTo>
                      <a:pt x="127256" y="150813"/>
                      <a:pt x="128588" y="153283"/>
                      <a:pt x="128588" y="156987"/>
                    </a:cubicBezTo>
                    <a:cubicBezTo>
                      <a:pt x="128588" y="159457"/>
                      <a:pt x="127256" y="161926"/>
                      <a:pt x="123259" y="161926"/>
                    </a:cubicBezTo>
                    <a:cubicBezTo>
                      <a:pt x="123259" y="161926"/>
                      <a:pt x="123259" y="161926"/>
                      <a:pt x="60637" y="161926"/>
                    </a:cubicBezTo>
                    <a:cubicBezTo>
                      <a:pt x="56640" y="161926"/>
                      <a:pt x="53975" y="159457"/>
                      <a:pt x="53975" y="156987"/>
                    </a:cubicBezTo>
                    <a:cubicBezTo>
                      <a:pt x="53975" y="153283"/>
                      <a:pt x="56640" y="150813"/>
                      <a:pt x="60637" y="150813"/>
                    </a:cubicBezTo>
                    <a:close/>
                    <a:moveTo>
                      <a:pt x="59267" y="128588"/>
                    </a:moveTo>
                    <a:cubicBezTo>
                      <a:pt x="59267" y="128588"/>
                      <a:pt x="59267" y="128588"/>
                      <a:pt x="191559" y="128588"/>
                    </a:cubicBezTo>
                    <a:cubicBezTo>
                      <a:pt x="194204" y="128588"/>
                      <a:pt x="196850" y="131058"/>
                      <a:pt x="196850" y="133527"/>
                    </a:cubicBezTo>
                    <a:cubicBezTo>
                      <a:pt x="196850" y="137232"/>
                      <a:pt x="194204" y="139701"/>
                      <a:pt x="191559" y="139701"/>
                    </a:cubicBezTo>
                    <a:cubicBezTo>
                      <a:pt x="191559" y="139701"/>
                      <a:pt x="191559" y="139701"/>
                      <a:pt x="59267" y="139701"/>
                    </a:cubicBezTo>
                    <a:cubicBezTo>
                      <a:pt x="56621" y="139701"/>
                      <a:pt x="53975" y="137232"/>
                      <a:pt x="53975" y="133527"/>
                    </a:cubicBezTo>
                    <a:cubicBezTo>
                      <a:pt x="53975" y="131058"/>
                      <a:pt x="56621" y="128588"/>
                      <a:pt x="59267" y="128588"/>
                    </a:cubicBezTo>
                    <a:close/>
                    <a:moveTo>
                      <a:pt x="127568" y="106363"/>
                    </a:moveTo>
                    <a:cubicBezTo>
                      <a:pt x="127568" y="106363"/>
                      <a:pt x="127568" y="106363"/>
                      <a:pt x="191522" y="106363"/>
                    </a:cubicBezTo>
                    <a:cubicBezTo>
                      <a:pt x="194186" y="106363"/>
                      <a:pt x="196851" y="108744"/>
                      <a:pt x="196851" y="111125"/>
                    </a:cubicBezTo>
                    <a:cubicBezTo>
                      <a:pt x="196851" y="114697"/>
                      <a:pt x="194186" y="115888"/>
                      <a:pt x="191522" y="115888"/>
                    </a:cubicBezTo>
                    <a:cubicBezTo>
                      <a:pt x="191522" y="115888"/>
                      <a:pt x="191522" y="115888"/>
                      <a:pt x="127568" y="115888"/>
                    </a:cubicBezTo>
                    <a:cubicBezTo>
                      <a:pt x="124903" y="115888"/>
                      <a:pt x="122238" y="114697"/>
                      <a:pt x="122238" y="111125"/>
                    </a:cubicBezTo>
                    <a:cubicBezTo>
                      <a:pt x="122238" y="108744"/>
                      <a:pt x="124903" y="106363"/>
                      <a:pt x="127568" y="106363"/>
                    </a:cubicBezTo>
                    <a:close/>
                    <a:moveTo>
                      <a:pt x="127568" y="84138"/>
                    </a:moveTo>
                    <a:cubicBezTo>
                      <a:pt x="127568" y="84138"/>
                      <a:pt x="127568" y="84138"/>
                      <a:pt x="191522" y="84138"/>
                    </a:cubicBezTo>
                    <a:cubicBezTo>
                      <a:pt x="194186" y="84138"/>
                      <a:pt x="196851" y="86519"/>
                      <a:pt x="196851" y="88900"/>
                    </a:cubicBezTo>
                    <a:cubicBezTo>
                      <a:pt x="196851" y="91282"/>
                      <a:pt x="194186" y="93663"/>
                      <a:pt x="191522" y="93663"/>
                    </a:cubicBezTo>
                    <a:cubicBezTo>
                      <a:pt x="191522" y="93663"/>
                      <a:pt x="191522" y="93663"/>
                      <a:pt x="127568" y="93663"/>
                    </a:cubicBezTo>
                    <a:cubicBezTo>
                      <a:pt x="124903" y="93663"/>
                      <a:pt x="122238" y="91282"/>
                      <a:pt x="122238" y="88900"/>
                    </a:cubicBezTo>
                    <a:cubicBezTo>
                      <a:pt x="122238" y="86519"/>
                      <a:pt x="124903" y="84138"/>
                      <a:pt x="127568" y="84138"/>
                    </a:cubicBezTo>
                    <a:close/>
                    <a:moveTo>
                      <a:pt x="64136" y="65088"/>
                    </a:moveTo>
                    <a:cubicBezTo>
                      <a:pt x="64136" y="65088"/>
                      <a:pt x="64136" y="65088"/>
                      <a:pt x="107316" y="65088"/>
                    </a:cubicBezTo>
                    <a:cubicBezTo>
                      <a:pt x="110014" y="65088"/>
                      <a:pt x="112713" y="67734"/>
                      <a:pt x="112713" y="71702"/>
                    </a:cubicBezTo>
                    <a:cubicBezTo>
                      <a:pt x="112713" y="71702"/>
                      <a:pt x="112713" y="71702"/>
                      <a:pt x="112713" y="106098"/>
                    </a:cubicBezTo>
                    <a:cubicBezTo>
                      <a:pt x="112713" y="110067"/>
                      <a:pt x="110014" y="112713"/>
                      <a:pt x="107316" y="112713"/>
                    </a:cubicBezTo>
                    <a:cubicBezTo>
                      <a:pt x="107316" y="112713"/>
                      <a:pt x="107316" y="112713"/>
                      <a:pt x="64136" y="112713"/>
                    </a:cubicBezTo>
                    <a:cubicBezTo>
                      <a:pt x="61437" y="112713"/>
                      <a:pt x="58738" y="110067"/>
                      <a:pt x="58738" y="106098"/>
                    </a:cubicBezTo>
                    <a:cubicBezTo>
                      <a:pt x="58738" y="106098"/>
                      <a:pt x="58738" y="106098"/>
                      <a:pt x="58738" y="71702"/>
                    </a:cubicBezTo>
                    <a:cubicBezTo>
                      <a:pt x="58738" y="67734"/>
                      <a:pt x="61437" y="65088"/>
                      <a:pt x="64136" y="65088"/>
                    </a:cubicBezTo>
                    <a:close/>
                    <a:moveTo>
                      <a:pt x="127568" y="60325"/>
                    </a:moveTo>
                    <a:cubicBezTo>
                      <a:pt x="127568" y="60325"/>
                      <a:pt x="127568" y="60325"/>
                      <a:pt x="191522" y="60325"/>
                    </a:cubicBezTo>
                    <a:cubicBezTo>
                      <a:pt x="194186" y="60325"/>
                      <a:pt x="196851" y="62794"/>
                      <a:pt x="196851" y="66499"/>
                    </a:cubicBezTo>
                    <a:cubicBezTo>
                      <a:pt x="196851" y="68968"/>
                      <a:pt x="194186" y="71438"/>
                      <a:pt x="191522" y="71438"/>
                    </a:cubicBezTo>
                    <a:cubicBezTo>
                      <a:pt x="191522" y="71438"/>
                      <a:pt x="191522" y="71438"/>
                      <a:pt x="127568" y="71438"/>
                    </a:cubicBezTo>
                    <a:cubicBezTo>
                      <a:pt x="124903" y="71438"/>
                      <a:pt x="122238" y="68968"/>
                      <a:pt x="122238" y="66499"/>
                    </a:cubicBezTo>
                    <a:cubicBezTo>
                      <a:pt x="122238" y="62794"/>
                      <a:pt x="124903" y="60325"/>
                      <a:pt x="127568" y="60325"/>
                    </a:cubicBezTo>
                    <a:close/>
                    <a:moveTo>
                      <a:pt x="42572" y="34925"/>
                    </a:moveTo>
                    <a:cubicBezTo>
                      <a:pt x="37295" y="34925"/>
                      <a:pt x="33338" y="38868"/>
                      <a:pt x="33338" y="44126"/>
                    </a:cubicBezTo>
                    <a:lnTo>
                      <a:pt x="33338" y="279400"/>
                    </a:lnTo>
                    <a:cubicBezTo>
                      <a:pt x="33338" y="279400"/>
                      <a:pt x="33338" y="279400"/>
                      <a:pt x="220663" y="279400"/>
                    </a:cubicBezTo>
                    <a:cubicBezTo>
                      <a:pt x="220663" y="279400"/>
                      <a:pt x="220663" y="279400"/>
                      <a:pt x="220663" y="44126"/>
                    </a:cubicBezTo>
                    <a:cubicBezTo>
                      <a:pt x="220663" y="38868"/>
                      <a:pt x="216706" y="34925"/>
                      <a:pt x="211429" y="34925"/>
                    </a:cubicBezTo>
                    <a:cubicBezTo>
                      <a:pt x="211429" y="34925"/>
                      <a:pt x="211429" y="34925"/>
                      <a:pt x="42572" y="34925"/>
                    </a:cubicBezTo>
                    <a:close/>
                    <a:moveTo>
                      <a:pt x="42069" y="0"/>
                    </a:moveTo>
                    <a:cubicBezTo>
                      <a:pt x="42069" y="0"/>
                      <a:pt x="42069" y="0"/>
                      <a:pt x="210344" y="0"/>
                    </a:cubicBezTo>
                    <a:cubicBezTo>
                      <a:pt x="234008" y="0"/>
                      <a:pt x="252413" y="19813"/>
                      <a:pt x="252413" y="43588"/>
                    </a:cubicBezTo>
                    <a:cubicBezTo>
                      <a:pt x="252413" y="43588"/>
                      <a:pt x="252413" y="43588"/>
                      <a:pt x="252413" y="294550"/>
                    </a:cubicBezTo>
                    <a:cubicBezTo>
                      <a:pt x="252413" y="318325"/>
                      <a:pt x="234008" y="338138"/>
                      <a:pt x="210344" y="338138"/>
                    </a:cubicBezTo>
                    <a:cubicBezTo>
                      <a:pt x="210344" y="338138"/>
                      <a:pt x="210344" y="338138"/>
                      <a:pt x="42069" y="338138"/>
                    </a:cubicBezTo>
                    <a:cubicBezTo>
                      <a:pt x="18405" y="338138"/>
                      <a:pt x="0" y="318325"/>
                      <a:pt x="0" y="294550"/>
                    </a:cubicBezTo>
                    <a:cubicBezTo>
                      <a:pt x="0" y="294550"/>
                      <a:pt x="0" y="294550"/>
                      <a:pt x="0" y="43588"/>
                    </a:cubicBezTo>
                    <a:cubicBezTo>
                      <a:pt x="0" y="19813"/>
                      <a:pt x="18405" y="0"/>
                      <a:pt x="42069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4" name="îśļíḋè"/>
              <p:cNvSpPr txBox="1"/>
              <p:nvPr/>
            </p:nvSpPr>
            <p:spPr bwMode="auto">
              <a:xfrm>
                <a:off x="8832304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0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/>
                <a:r>
                  <a:rPr lang="zh-CN" altLang="en-US" sz="1400" b="1" dirty="0">
                    <a:solidFill>
                      <a:srgbClr val="282758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  <p:grpSp>
          <p:nvGrpSpPr>
            <p:cNvPr id="23" name="íšļîḋé"/>
            <p:cNvGrpSpPr/>
            <p:nvPr/>
          </p:nvGrpSpPr>
          <p:grpSpPr>
            <a:xfrm>
              <a:off x="3448795" y="2427423"/>
              <a:ext cx="2457329" cy="2410771"/>
              <a:chOff x="3315202" y="2427423"/>
              <a:chExt cx="2457329" cy="2410771"/>
            </a:xfrm>
          </p:grpSpPr>
          <p:sp>
            <p:nvSpPr>
              <p:cNvPr id="24" name="íṥlïďè"/>
              <p:cNvSpPr/>
              <p:nvPr/>
            </p:nvSpPr>
            <p:spPr>
              <a:xfrm>
                <a:off x="3396308" y="2427423"/>
                <a:ext cx="2295116" cy="1622805"/>
              </a:xfrm>
              <a:prstGeom prst="rect">
                <a:avLst/>
              </a:prstGeom>
              <a:solidFill>
                <a:srgbClr val="282758"/>
              </a:solidFill>
              <a:ln w="7620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25" name="ïṧľîḋè"/>
              <p:cNvGrpSpPr/>
              <p:nvPr/>
            </p:nvGrpSpPr>
            <p:grpSpPr>
              <a:xfrm>
                <a:off x="3315202" y="3081869"/>
                <a:ext cx="2457329" cy="753183"/>
                <a:chOff x="4903848" y="3134182"/>
                <a:chExt cx="2457329" cy="835777"/>
              </a:xfrm>
            </p:grpSpPr>
            <p:sp>
              <p:nvSpPr>
                <p:cNvPr id="28" name="iṡḷîdê"/>
                <p:cNvSpPr txBox="1"/>
                <p:nvPr/>
              </p:nvSpPr>
              <p:spPr>
                <a:xfrm>
                  <a:off x="4903848" y="3380403"/>
                  <a:ext cx="2457329" cy="589556"/>
                </a:xfrm>
                <a:prstGeom prst="rect">
                  <a:avLst/>
                </a:prstGeom>
                <a:noFill/>
              </p:spPr>
              <p:txBody>
                <a:bodyPr wrap="square" lIns="72000" tIns="0" rIns="72000" bIns="0" anchor="ctr" anchorCtr="0">
                  <a:normAutofit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algn="ctr" defTabSz="913765">
                    <a:lnSpc>
                      <a:spcPct val="120000"/>
                    </a:lnSpc>
                    <a:defRPr/>
                  </a:pP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此部分内容作为文字排版占位显示</a:t>
                  </a:r>
                  <a:b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</a:br>
                  <a:r>
                    <a:rPr lang="zh-CN" altLang="en-US" sz="1000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（建议使用主题字体）</a:t>
                  </a:r>
                </a:p>
              </p:txBody>
            </p:sp>
            <p:sp>
              <p:nvSpPr>
                <p:cNvPr id="29" name="íṩ1ïḓe"/>
                <p:cNvSpPr/>
                <p:nvPr/>
              </p:nvSpPr>
              <p:spPr>
                <a:xfrm>
                  <a:off x="4903848" y="3134182"/>
                  <a:ext cx="2457329" cy="246221"/>
                </a:xfrm>
                <a:prstGeom prst="rect">
                  <a:avLst/>
                </a:prstGeom>
              </p:spPr>
              <p:txBody>
                <a:bodyPr wrap="none" lIns="72000" tIns="0" rIns="72000" bIns="0">
                  <a:normAutofit fontScale="85000" lnSpcReduction="20000"/>
                </a:bodyPr>
                <a:lstStyle>
                  <a:defPPr>
                    <a:defRPr lang="zh-CN"/>
                  </a:defPPr>
                  <a:lvl1pPr marL="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3765" rtl="0" eaLnBrk="1" latinLnBrk="0" hangingPunct="1">
                    <a:defRPr sz="1800" kern="1200">
                      <a:solidFill>
                        <a:schemeClr val="tx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lvl="0" algn="ctr" defTabSz="913765">
                    <a:defRPr/>
                  </a:pPr>
                  <a:r>
                    <a:rPr lang="zh-CN" altLang="en-US" sz="1600" b="1">
                      <a:solidFill>
                        <a:schemeClr val="bg1"/>
                      </a:solidFill>
                      <a:ea typeface="字魂59号-创粗黑" panose="00000500000000000000" charset="-122"/>
                      <a:cs typeface="字魂59号-创粗黑" panose="00000500000000000000" charset="-122"/>
                      <a:sym typeface="+mn-lt"/>
                    </a:rPr>
                    <a:t>标题文本预设</a:t>
                  </a:r>
                </a:p>
              </p:txBody>
            </p:sp>
          </p:grpSp>
          <p:sp>
            <p:nvSpPr>
              <p:cNvPr id="26" name="iṥlïḓe"/>
              <p:cNvSpPr/>
              <p:nvPr/>
            </p:nvSpPr>
            <p:spPr bwMode="auto">
              <a:xfrm>
                <a:off x="4337733" y="2562817"/>
                <a:ext cx="412266" cy="406471"/>
              </a:xfrm>
              <a:custGeom>
                <a:avLst/>
                <a:gdLst>
                  <a:gd name="connsiteX0" fmla="*/ 266595 w 338128"/>
                  <a:gd name="connsiteY0" fmla="*/ 260350 h 333375"/>
                  <a:gd name="connsiteX1" fmla="*/ 258340 w 338128"/>
                  <a:gd name="connsiteY1" fmla="*/ 262820 h 333375"/>
                  <a:gd name="connsiteX2" fmla="*/ 255588 w 338128"/>
                  <a:gd name="connsiteY2" fmla="*/ 271463 h 333375"/>
                  <a:gd name="connsiteX3" fmla="*/ 276226 w 338128"/>
                  <a:gd name="connsiteY3" fmla="*/ 271463 h 333375"/>
                  <a:gd name="connsiteX4" fmla="*/ 273475 w 338128"/>
                  <a:gd name="connsiteY4" fmla="*/ 262820 h 333375"/>
                  <a:gd name="connsiteX5" fmla="*/ 266595 w 338128"/>
                  <a:gd name="connsiteY5" fmla="*/ 260350 h 333375"/>
                  <a:gd name="connsiteX6" fmla="*/ 61119 w 338128"/>
                  <a:gd name="connsiteY6" fmla="*/ 260350 h 333375"/>
                  <a:gd name="connsiteX7" fmla="*/ 51859 w 338128"/>
                  <a:gd name="connsiteY7" fmla="*/ 264319 h 333375"/>
                  <a:gd name="connsiteX8" fmla="*/ 49213 w 338128"/>
                  <a:gd name="connsiteY8" fmla="*/ 276225 h 333375"/>
                  <a:gd name="connsiteX9" fmla="*/ 51859 w 338128"/>
                  <a:gd name="connsiteY9" fmla="*/ 288131 h 333375"/>
                  <a:gd name="connsiteX10" fmla="*/ 61119 w 338128"/>
                  <a:gd name="connsiteY10" fmla="*/ 292100 h 333375"/>
                  <a:gd name="connsiteX11" fmla="*/ 70380 w 338128"/>
                  <a:gd name="connsiteY11" fmla="*/ 288131 h 333375"/>
                  <a:gd name="connsiteX12" fmla="*/ 73026 w 338128"/>
                  <a:gd name="connsiteY12" fmla="*/ 276225 h 333375"/>
                  <a:gd name="connsiteX13" fmla="*/ 70380 w 338128"/>
                  <a:gd name="connsiteY13" fmla="*/ 264319 h 333375"/>
                  <a:gd name="connsiteX14" fmla="*/ 61119 w 338128"/>
                  <a:gd name="connsiteY14" fmla="*/ 260350 h 333375"/>
                  <a:gd name="connsiteX15" fmla="*/ 169863 w 338128"/>
                  <a:gd name="connsiteY15" fmla="*/ 250825 h 333375"/>
                  <a:gd name="connsiteX16" fmla="*/ 182563 w 338128"/>
                  <a:gd name="connsiteY16" fmla="*/ 250825 h 333375"/>
                  <a:gd name="connsiteX17" fmla="*/ 182563 w 338128"/>
                  <a:gd name="connsiteY17" fmla="*/ 301625 h 333375"/>
                  <a:gd name="connsiteX18" fmla="*/ 169863 w 338128"/>
                  <a:gd name="connsiteY18" fmla="*/ 301625 h 333375"/>
                  <a:gd name="connsiteX19" fmla="*/ 265250 w 338128"/>
                  <a:gd name="connsiteY19" fmla="*/ 249237 h 333375"/>
                  <a:gd name="connsiteX20" fmla="*/ 283665 w 338128"/>
                  <a:gd name="connsiteY20" fmla="*/ 257095 h 333375"/>
                  <a:gd name="connsiteX21" fmla="*/ 288926 w 338128"/>
                  <a:gd name="connsiteY21" fmla="*/ 279360 h 333375"/>
                  <a:gd name="connsiteX22" fmla="*/ 256042 w 338128"/>
                  <a:gd name="connsiteY22" fmla="*/ 279360 h 333375"/>
                  <a:gd name="connsiteX23" fmla="*/ 258673 w 338128"/>
                  <a:gd name="connsiteY23" fmla="*/ 288528 h 333375"/>
                  <a:gd name="connsiteX24" fmla="*/ 266565 w 338128"/>
                  <a:gd name="connsiteY24" fmla="*/ 292457 h 333375"/>
                  <a:gd name="connsiteX25" fmla="*/ 271826 w 338128"/>
                  <a:gd name="connsiteY25" fmla="*/ 289838 h 333375"/>
                  <a:gd name="connsiteX26" fmla="*/ 275773 w 338128"/>
                  <a:gd name="connsiteY26" fmla="*/ 284599 h 333375"/>
                  <a:gd name="connsiteX27" fmla="*/ 288926 w 338128"/>
                  <a:gd name="connsiteY27" fmla="*/ 287218 h 333375"/>
                  <a:gd name="connsiteX28" fmla="*/ 281034 w 338128"/>
                  <a:gd name="connsiteY28" fmla="*/ 297696 h 333375"/>
                  <a:gd name="connsiteX29" fmla="*/ 266565 w 338128"/>
                  <a:gd name="connsiteY29" fmla="*/ 301625 h 333375"/>
                  <a:gd name="connsiteX30" fmla="*/ 246834 w 338128"/>
                  <a:gd name="connsiteY30" fmla="*/ 293767 h 333375"/>
                  <a:gd name="connsiteX31" fmla="*/ 242888 w 338128"/>
                  <a:gd name="connsiteY31" fmla="*/ 275431 h 333375"/>
                  <a:gd name="connsiteX32" fmla="*/ 249465 w 338128"/>
                  <a:gd name="connsiteY32" fmla="*/ 255786 h 333375"/>
                  <a:gd name="connsiteX33" fmla="*/ 265250 w 338128"/>
                  <a:gd name="connsiteY33" fmla="*/ 249237 h 333375"/>
                  <a:gd name="connsiteX34" fmla="*/ 221026 w 338128"/>
                  <a:gd name="connsiteY34" fmla="*/ 249237 h 333375"/>
                  <a:gd name="connsiteX35" fmla="*/ 228919 w 338128"/>
                  <a:gd name="connsiteY35" fmla="*/ 250580 h 333375"/>
                  <a:gd name="connsiteX36" fmla="*/ 234180 w 338128"/>
                  <a:gd name="connsiteY36" fmla="*/ 254610 h 333375"/>
                  <a:gd name="connsiteX37" fmla="*/ 238126 w 338128"/>
                  <a:gd name="connsiteY37" fmla="*/ 261327 h 333375"/>
                  <a:gd name="connsiteX38" fmla="*/ 238126 w 338128"/>
                  <a:gd name="connsiteY38" fmla="*/ 269386 h 333375"/>
                  <a:gd name="connsiteX39" fmla="*/ 238126 w 338128"/>
                  <a:gd name="connsiteY39" fmla="*/ 301625 h 333375"/>
                  <a:gd name="connsiteX40" fmla="*/ 224973 w 338128"/>
                  <a:gd name="connsiteY40" fmla="*/ 301625 h 333375"/>
                  <a:gd name="connsiteX41" fmla="*/ 224973 w 338128"/>
                  <a:gd name="connsiteY41" fmla="*/ 276103 h 333375"/>
                  <a:gd name="connsiteX42" fmla="*/ 223657 w 338128"/>
                  <a:gd name="connsiteY42" fmla="*/ 265357 h 333375"/>
                  <a:gd name="connsiteX43" fmla="*/ 221026 w 338128"/>
                  <a:gd name="connsiteY43" fmla="*/ 261327 h 333375"/>
                  <a:gd name="connsiteX44" fmla="*/ 217080 w 338128"/>
                  <a:gd name="connsiteY44" fmla="*/ 259983 h 333375"/>
                  <a:gd name="connsiteX45" fmla="*/ 210503 w 338128"/>
                  <a:gd name="connsiteY45" fmla="*/ 261327 h 333375"/>
                  <a:gd name="connsiteX46" fmla="*/ 206557 w 338128"/>
                  <a:gd name="connsiteY46" fmla="*/ 266700 h 333375"/>
                  <a:gd name="connsiteX47" fmla="*/ 205241 w 338128"/>
                  <a:gd name="connsiteY47" fmla="*/ 278789 h 333375"/>
                  <a:gd name="connsiteX48" fmla="*/ 205241 w 338128"/>
                  <a:gd name="connsiteY48" fmla="*/ 301625 h 333375"/>
                  <a:gd name="connsiteX49" fmla="*/ 192088 w 338128"/>
                  <a:gd name="connsiteY49" fmla="*/ 301625 h 333375"/>
                  <a:gd name="connsiteX50" fmla="*/ 192088 w 338128"/>
                  <a:gd name="connsiteY50" fmla="*/ 250580 h 333375"/>
                  <a:gd name="connsiteX51" fmla="*/ 203926 w 338128"/>
                  <a:gd name="connsiteY51" fmla="*/ 250580 h 333375"/>
                  <a:gd name="connsiteX52" fmla="*/ 203926 w 338128"/>
                  <a:gd name="connsiteY52" fmla="*/ 258640 h 333375"/>
                  <a:gd name="connsiteX53" fmla="*/ 221026 w 338128"/>
                  <a:gd name="connsiteY53" fmla="*/ 249237 h 333375"/>
                  <a:gd name="connsiteX54" fmla="*/ 122601 w 338128"/>
                  <a:gd name="connsiteY54" fmla="*/ 249237 h 333375"/>
                  <a:gd name="connsiteX55" fmla="*/ 130493 w 338128"/>
                  <a:gd name="connsiteY55" fmla="*/ 250580 h 333375"/>
                  <a:gd name="connsiteX56" fmla="*/ 135755 w 338128"/>
                  <a:gd name="connsiteY56" fmla="*/ 254610 h 333375"/>
                  <a:gd name="connsiteX57" fmla="*/ 138385 w 338128"/>
                  <a:gd name="connsiteY57" fmla="*/ 261327 h 333375"/>
                  <a:gd name="connsiteX58" fmla="*/ 139701 w 338128"/>
                  <a:gd name="connsiteY58" fmla="*/ 269386 h 333375"/>
                  <a:gd name="connsiteX59" fmla="*/ 139701 w 338128"/>
                  <a:gd name="connsiteY59" fmla="*/ 301625 h 333375"/>
                  <a:gd name="connsiteX60" fmla="*/ 126547 w 338128"/>
                  <a:gd name="connsiteY60" fmla="*/ 301625 h 333375"/>
                  <a:gd name="connsiteX61" fmla="*/ 126547 w 338128"/>
                  <a:gd name="connsiteY61" fmla="*/ 276103 h 333375"/>
                  <a:gd name="connsiteX62" fmla="*/ 125232 w 338128"/>
                  <a:gd name="connsiteY62" fmla="*/ 265357 h 333375"/>
                  <a:gd name="connsiteX63" fmla="*/ 122601 w 338128"/>
                  <a:gd name="connsiteY63" fmla="*/ 261327 h 333375"/>
                  <a:gd name="connsiteX64" fmla="*/ 117339 w 338128"/>
                  <a:gd name="connsiteY64" fmla="*/ 259983 h 333375"/>
                  <a:gd name="connsiteX65" fmla="*/ 112078 w 338128"/>
                  <a:gd name="connsiteY65" fmla="*/ 261327 h 333375"/>
                  <a:gd name="connsiteX66" fmla="*/ 108132 w 338128"/>
                  <a:gd name="connsiteY66" fmla="*/ 266700 h 333375"/>
                  <a:gd name="connsiteX67" fmla="*/ 106816 w 338128"/>
                  <a:gd name="connsiteY67" fmla="*/ 278789 h 333375"/>
                  <a:gd name="connsiteX68" fmla="*/ 106816 w 338128"/>
                  <a:gd name="connsiteY68" fmla="*/ 301625 h 333375"/>
                  <a:gd name="connsiteX69" fmla="*/ 93663 w 338128"/>
                  <a:gd name="connsiteY69" fmla="*/ 301625 h 333375"/>
                  <a:gd name="connsiteX70" fmla="*/ 93663 w 338128"/>
                  <a:gd name="connsiteY70" fmla="*/ 250580 h 333375"/>
                  <a:gd name="connsiteX71" fmla="*/ 106816 w 338128"/>
                  <a:gd name="connsiteY71" fmla="*/ 250580 h 333375"/>
                  <a:gd name="connsiteX72" fmla="*/ 106816 w 338128"/>
                  <a:gd name="connsiteY72" fmla="*/ 258640 h 333375"/>
                  <a:gd name="connsiteX73" fmla="*/ 122601 w 338128"/>
                  <a:gd name="connsiteY73" fmla="*/ 249237 h 333375"/>
                  <a:gd name="connsiteX74" fmla="*/ 61119 w 338128"/>
                  <a:gd name="connsiteY74" fmla="*/ 249237 h 333375"/>
                  <a:gd name="connsiteX75" fmla="*/ 79455 w 338128"/>
                  <a:gd name="connsiteY75" fmla="*/ 257095 h 333375"/>
                  <a:gd name="connsiteX76" fmla="*/ 87313 w 338128"/>
                  <a:gd name="connsiteY76" fmla="*/ 275431 h 333375"/>
                  <a:gd name="connsiteX77" fmla="*/ 79455 w 338128"/>
                  <a:gd name="connsiteY77" fmla="*/ 293767 h 333375"/>
                  <a:gd name="connsiteX78" fmla="*/ 61119 w 338128"/>
                  <a:gd name="connsiteY78" fmla="*/ 301625 h 333375"/>
                  <a:gd name="connsiteX79" fmla="*/ 48022 w 338128"/>
                  <a:gd name="connsiteY79" fmla="*/ 299006 h 333375"/>
                  <a:gd name="connsiteX80" fmla="*/ 38854 w 338128"/>
                  <a:gd name="connsiteY80" fmla="*/ 289838 h 333375"/>
                  <a:gd name="connsiteX81" fmla="*/ 34925 w 338128"/>
                  <a:gd name="connsiteY81" fmla="*/ 275431 h 333375"/>
                  <a:gd name="connsiteX82" fmla="*/ 38854 w 338128"/>
                  <a:gd name="connsiteY82" fmla="*/ 262334 h 333375"/>
                  <a:gd name="connsiteX83" fmla="*/ 48022 w 338128"/>
                  <a:gd name="connsiteY83" fmla="*/ 253166 h 333375"/>
                  <a:gd name="connsiteX84" fmla="*/ 61119 w 338128"/>
                  <a:gd name="connsiteY84" fmla="*/ 249237 h 333375"/>
                  <a:gd name="connsiteX85" fmla="*/ 169863 w 338128"/>
                  <a:gd name="connsiteY85" fmla="*/ 231775 h 333375"/>
                  <a:gd name="connsiteX86" fmla="*/ 182563 w 338128"/>
                  <a:gd name="connsiteY86" fmla="*/ 231775 h 333375"/>
                  <a:gd name="connsiteX87" fmla="*/ 182563 w 338128"/>
                  <a:gd name="connsiteY87" fmla="*/ 244475 h 333375"/>
                  <a:gd name="connsiteX88" fmla="*/ 169863 w 338128"/>
                  <a:gd name="connsiteY88" fmla="*/ 244475 h 333375"/>
                  <a:gd name="connsiteX89" fmla="*/ 147638 w 338128"/>
                  <a:gd name="connsiteY89" fmla="*/ 231775 h 333375"/>
                  <a:gd name="connsiteX90" fmla="*/ 161926 w 338128"/>
                  <a:gd name="connsiteY90" fmla="*/ 231775 h 333375"/>
                  <a:gd name="connsiteX91" fmla="*/ 161926 w 338128"/>
                  <a:gd name="connsiteY91" fmla="*/ 301625 h 333375"/>
                  <a:gd name="connsiteX92" fmla="*/ 147638 w 338128"/>
                  <a:gd name="connsiteY92" fmla="*/ 301625 h 333375"/>
                  <a:gd name="connsiteX93" fmla="*/ 35674 w 338128"/>
                  <a:gd name="connsiteY93" fmla="*/ 217487 h 333375"/>
                  <a:gd name="connsiteX94" fmla="*/ 23813 w 338128"/>
                  <a:gd name="connsiteY94" fmla="*/ 229159 h 333375"/>
                  <a:gd name="connsiteX95" fmla="*/ 23813 w 338128"/>
                  <a:gd name="connsiteY95" fmla="*/ 297891 h 333375"/>
                  <a:gd name="connsiteX96" fmla="*/ 35674 w 338128"/>
                  <a:gd name="connsiteY96" fmla="*/ 309562 h 333375"/>
                  <a:gd name="connsiteX97" fmla="*/ 291352 w 338128"/>
                  <a:gd name="connsiteY97" fmla="*/ 309562 h 333375"/>
                  <a:gd name="connsiteX98" fmla="*/ 303213 w 338128"/>
                  <a:gd name="connsiteY98" fmla="*/ 297891 h 333375"/>
                  <a:gd name="connsiteX99" fmla="*/ 303213 w 338128"/>
                  <a:gd name="connsiteY99" fmla="*/ 229159 h 333375"/>
                  <a:gd name="connsiteX100" fmla="*/ 291352 w 338128"/>
                  <a:gd name="connsiteY100" fmla="*/ 217487 h 333375"/>
                  <a:gd name="connsiteX101" fmla="*/ 167323 w 338128"/>
                  <a:gd name="connsiteY101" fmla="*/ 188595 h 333375"/>
                  <a:gd name="connsiteX102" fmla="*/ 157163 w 338128"/>
                  <a:gd name="connsiteY102" fmla="*/ 193675 h 333375"/>
                  <a:gd name="connsiteX103" fmla="*/ 169863 w 338128"/>
                  <a:gd name="connsiteY103" fmla="*/ 193675 h 333375"/>
                  <a:gd name="connsiteX104" fmla="*/ 167323 w 338128"/>
                  <a:gd name="connsiteY104" fmla="*/ 188595 h 333375"/>
                  <a:gd name="connsiteX105" fmla="*/ 275321 w 338128"/>
                  <a:gd name="connsiteY105" fmla="*/ 76200 h 333375"/>
                  <a:gd name="connsiteX106" fmla="*/ 287151 w 338128"/>
                  <a:gd name="connsiteY106" fmla="*/ 81459 h 333375"/>
                  <a:gd name="connsiteX107" fmla="*/ 288465 w 338128"/>
                  <a:gd name="connsiteY107" fmla="*/ 93291 h 333375"/>
                  <a:gd name="connsiteX108" fmla="*/ 287151 w 338128"/>
                  <a:gd name="connsiteY108" fmla="*/ 95920 h 333375"/>
                  <a:gd name="connsiteX109" fmla="*/ 331840 w 338128"/>
                  <a:gd name="connsiteY109" fmla="*/ 118269 h 333375"/>
                  <a:gd name="connsiteX110" fmla="*/ 337097 w 338128"/>
                  <a:gd name="connsiteY110" fmla="*/ 132730 h 333375"/>
                  <a:gd name="connsiteX111" fmla="*/ 326582 w 338128"/>
                  <a:gd name="connsiteY111" fmla="*/ 153765 h 333375"/>
                  <a:gd name="connsiteX112" fmla="*/ 321325 w 338128"/>
                  <a:gd name="connsiteY112" fmla="*/ 159023 h 333375"/>
                  <a:gd name="connsiteX113" fmla="*/ 312124 w 338128"/>
                  <a:gd name="connsiteY113" fmla="*/ 159023 h 333375"/>
                  <a:gd name="connsiteX114" fmla="*/ 267435 w 338128"/>
                  <a:gd name="connsiteY114" fmla="*/ 136674 h 333375"/>
                  <a:gd name="connsiteX115" fmla="*/ 256920 w 338128"/>
                  <a:gd name="connsiteY115" fmla="*/ 143248 h 333375"/>
                  <a:gd name="connsiteX116" fmla="*/ 246405 w 338128"/>
                  <a:gd name="connsiteY116" fmla="*/ 137989 h 333375"/>
                  <a:gd name="connsiteX117" fmla="*/ 220117 w 338128"/>
                  <a:gd name="connsiteY117" fmla="*/ 99864 h 333375"/>
                  <a:gd name="connsiteX118" fmla="*/ 220117 w 338128"/>
                  <a:gd name="connsiteY118" fmla="*/ 86717 h 333375"/>
                  <a:gd name="connsiteX119" fmla="*/ 229318 w 338128"/>
                  <a:gd name="connsiteY119" fmla="*/ 80144 h 333375"/>
                  <a:gd name="connsiteX120" fmla="*/ 166150 w 338128"/>
                  <a:gd name="connsiteY120" fmla="*/ 0 h 333375"/>
                  <a:gd name="connsiteX121" fmla="*/ 274279 w 338128"/>
                  <a:gd name="connsiteY121" fmla="*/ 59062 h 333375"/>
                  <a:gd name="connsiteX122" fmla="*/ 247906 w 338128"/>
                  <a:gd name="connsiteY122" fmla="*/ 61687 h 333375"/>
                  <a:gd name="connsiteX123" fmla="*/ 172743 w 338128"/>
                  <a:gd name="connsiteY123" fmla="*/ 23625 h 333375"/>
                  <a:gd name="connsiteX124" fmla="*/ 170106 w 338128"/>
                  <a:gd name="connsiteY124" fmla="*/ 24937 h 333375"/>
                  <a:gd name="connsiteX125" fmla="*/ 174061 w 338128"/>
                  <a:gd name="connsiteY125" fmla="*/ 34125 h 333375"/>
                  <a:gd name="connsiteX126" fmla="*/ 170106 w 338128"/>
                  <a:gd name="connsiteY126" fmla="*/ 40687 h 333375"/>
                  <a:gd name="connsiteX127" fmla="*/ 160875 w 338128"/>
                  <a:gd name="connsiteY127" fmla="*/ 31500 h 333375"/>
                  <a:gd name="connsiteX128" fmla="*/ 154282 w 338128"/>
                  <a:gd name="connsiteY128" fmla="*/ 27562 h 333375"/>
                  <a:gd name="connsiteX129" fmla="*/ 145051 w 338128"/>
                  <a:gd name="connsiteY129" fmla="*/ 30187 h 333375"/>
                  <a:gd name="connsiteX130" fmla="*/ 135821 w 338128"/>
                  <a:gd name="connsiteY130" fmla="*/ 32812 h 333375"/>
                  <a:gd name="connsiteX131" fmla="*/ 122634 w 338128"/>
                  <a:gd name="connsiteY131" fmla="*/ 39375 h 333375"/>
                  <a:gd name="connsiteX132" fmla="*/ 127909 w 338128"/>
                  <a:gd name="connsiteY132" fmla="*/ 44625 h 333375"/>
                  <a:gd name="connsiteX133" fmla="*/ 139777 w 338128"/>
                  <a:gd name="connsiteY133" fmla="*/ 43312 h 333375"/>
                  <a:gd name="connsiteX134" fmla="*/ 149007 w 338128"/>
                  <a:gd name="connsiteY134" fmla="*/ 44625 h 333375"/>
                  <a:gd name="connsiteX135" fmla="*/ 152963 w 338128"/>
                  <a:gd name="connsiteY135" fmla="*/ 53812 h 333375"/>
                  <a:gd name="connsiteX136" fmla="*/ 155600 w 338128"/>
                  <a:gd name="connsiteY136" fmla="*/ 63000 h 333375"/>
                  <a:gd name="connsiteX137" fmla="*/ 156919 w 338128"/>
                  <a:gd name="connsiteY137" fmla="*/ 68250 h 333375"/>
                  <a:gd name="connsiteX138" fmla="*/ 160875 w 338128"/>
                  <a:gd name="connsiteY138" fmla="*/ 65625 h 333375"/>
                  <a:gd name="connsiteX139" fmla="*/ 170106 w 338128"/>
                  <a:gd name="connsiteY139" fmla="*/ 74812 h 333375"/>
                  <a:gd name="connsiteX140" fmla="*/ 159556 w 338128"/>
                  <a:gd name="connsiteY140" fmla="*/ 82688 h 333375"/>
                  <a:gd name="connsiteX141" fmla="*/ 143733 w 338128"/>
                  <a:gd name="connsiteY141" fmla="*/ 72187 h 333375"/>
                  <a:gd name="connsiteX142" fmla="*/ 126590 w 338128"/>
                  <a:gd name="connsiteY142" fmla="*/ 56437 h 333375"/>
                  <a:gd name="connsiteX143" fmla="*/ 113404 w 338128"/>
                  <a:gd name="connsiteY143" fmla="*/ 48562 h 333375"/>
                  <a:gd name="connsiteX144" fmla="*/ 102854 w 338128"/>
                  <a:gd name="connsiteY144" fmla="*/ 52500 h 333375"/>
                  <a:gd name="connsiteX145" fmla="*/ 85712 w 338128"/>
                  <a:gd name="connsiteY145" fmla="*/ 69562 h 333375"/>
                  <a:gd name="connsiteX146" fmla="*/ 79119 w 338128"/>
                  <a:gd name="connsiteY146" fmla="*/ 89250 h 333375"/>
                  <a:gd name="connsiteX147" fmla="*/ 88349 w 338128"/>
                  <a:gd name="connsiteY147" fmla="*/ 105000 h 333375"/>
                  <a:gd name="connsiteX148" fmla="*/ 100217 w 338128"/>
                  <a:gd name="connsiteY148" fmla="*/ 114188 h 333375"/>
                  <a:gd name="connsiteX149" fmla="*/ 108129 w 338128"/>
                  <a:gd name="connsiteY149" fmla="*/ 116813 h 333375"/>
                  <a:gd name="connsiteX150" fmla="*/ 112085 w 338128"/>
                  <a:gd name="connsiteY150" fmla="*/ 123375 h 333375"/>
                  <a:gd name="connsiteX151" fmla="*/ 101536 w 338128"/>
                  <a:gd name="connsiteY151" fmla="*/ 123375 h 333375"/>
                  <a:gd name="connsiteX152" fmla="*/ 98898 w 338128"/>
                  <a:gd name="connsiteY152" fmla="*/ 141750 h 333375"/>
                  <a:gd name="connsiteX153" fmla="*/ 93624 w 338128"/>
                  <a:gd name="connsiteY153" fmla="*/ 164063 h 333375"/>
                  <a:gd name="connsiteX154" fmla="*/ 97580 w 338128"/>
                  <a:gd name="connsiteY154" fmla="*/ 194250 h 333375"/>
                  <a:gd name="connsiteX155" fmla="*/ 145051 w 338128"/>
                  <a:gd name="connsiteY155" fmla="*/ 194250 h 333375"/>
                  <a:gd name="connsiteX156" fmla="*/ 159556 w 338128"/>
                  <a:gd name="connsiteY156" fmla="*/ 174563 h 333375"/>
                  <a:gd name="connsiteX157" fmla="*/ 176699 w 338128"/>
                  <a:gd name="connsiteY157" fmla="*/ 152250 h 333375"/>
                  <a:gd name="connsiteX158" fmla="*/ 193841 w 338128"/>
                  <a:gd name="connsiteY158" fmla="*/ 143063 h 333375"/>
                  <a:gd name="connsiteX159" fmla="*/ 195160 w 338128"/>
                  <a:gd name="connsiteY159" fmla="*/ 136500 h 333375"/>
                  <a:gd name="connsiteX160" fmla="*/ 185929 w 338128"/>
                  <a:gd name="connsiteY160" fmla="*/ 129938 h 333375"/>
                  <a:gd name="connsiteX161" fmla="*/ 181973 w 338128"/>
                  <a:gd name="connsiteY161" fmla="*/ 118125 h 333375"/>
                  <a:gd name="connsiteX162" fmla="*/ 175380 w 338128"/>
                  <a:gd name="connsiteY162" fmla="*/ 102375 h 333375"/>
                  <a:gd name="connsiteX163" fmla="*/ 179336 w 338128"/>
                  <a:gd name="connsiteY163" fmla="*/ 94500 h 333375"/>
                  <a:gd name="connsiteX164" fmla="*/ 187248 w 338128"/>
                  <a:gd name="connsiteY164" fmla="*/ 112875 h 333375"/>
                  <a:gd name="connsiteX165" fmla="*/ 197797 w 338128"/>
                  <a:gd name="connsiteY165" fmla="*/ 122063 h 333375"/>
                  <a:gd name="connsiteX166" fmla="*/ 212302 w 338128"/>
                  <a:gd name="connsiteY166" fmla="*/ 118125 h 333375"/>
                  <a:gd name="connsiteX167" fmla="*/ 242632 w 338128"/>
                  <a:gd name="connsiteY167" fmla="*/ 165375 h 333375"/>
                  <a:gd name="connsiteX168" fmla="*/ 257137 w 338128"/>
                  <a:gd name="connsiteY168" fmla="*/ 173250 h 333375"/>
                  <a:gd name="connsiteX169" fmla="*/ 258455 w 338128"/>
                  <a:gd name="connsiteY169" fmla="*/ 173250 h 333375"/>
                  <a:gd name="connsiteX170" fmla="*/ 272961 w 338128"/>
                  <a:gd name="connsiteY170" fmla="*/ 162750 h 333375"/>
                  <a:gd name="connsiteX171" fmla="*/ 274279 w 338128"/>
                  <a:gd name="connsiteY171" fmla="*/ 160125 h 333375"/>
                  <a:gd name="connsiteX172" fmla="*/ 290103 w 338128"/>
                  <a:gd name="connsiteY172" fmla="*/ 168000 h 333375"/>
                  <a:gd name="connsiteX173" fmla="*/ 278235 w 338128"/>
                  <a:gd name="connsiteY173" fmla="*/ 194250 h 333375"/>
                  <a:gd name="connsiteX174" fmla="*/ 305927 w 338128"/>
                  <a:gd name="connsiteY174" fmla="*/ 194250 h 333375"/>
                  <a:gd name="connsiteX175" fmla="*/ 327025 w 338128"/>
                  <a:gd name="connsiteY175" fmla="*/ 213938 h 333375"/>
                  <a:gd name="connsiteX176" fmla="*/ 327025 w 338128"/>
                  <a:gd name="connsiteY176" fmla="*/ 312375 h 333375"/>
                  <a:gd name="connsiteX177" fmla="*/ 305927 w 338128"/>
                  <a:gd name="connsiteY177" fmla="*/ 333375 h 333375"/>
                  <a:gd name="connsiteX178" fmla="*/ 19779 w 338128"/>
                  <a:gd name="connsiteY178" fmla="*/ 333375 h 333375"/>
                  <a:gd name="connsiteX179" fmla="*/ 0 w 338128"/>
                  <a:gd name="connsiteY179" fmla="*/ 312375 h 333375"/>
                  <a:gd name="connsiteX180" fmla="*/ 0 w 338128"/>
                  <a:gd name="connsiteY180" fmla="*/ 211313 h 333375"/>
                  <a:gd name="connsiteX181" fmla="*/ 18461 w 338128"/>
                  <a:gd name="connsiteY181" fmla="*/ 194250 h 333375"/>
                  <a:gd name="connsiteX182" fmla="*/ 54064 w 338128"/>
                  <a:gd name="connsiteY182" fmla="*/ 194250 h 333375"/>
                  <a:gd name="connsiteX183" fmla="*/ 36922 w 338128"/>
                  <a:gd name="connsiteY183" fmla="*/ 129938 h 333375"/>
                  <a:gd name="connsiteX184" fmla="*/ 166150 w 338128"/>
                  <a:gd name="connsiteY184" fmla="*/ 0 h 33337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</a:cxnLst>
                <a:rect l="l" t="t" r="r" b="b"/>
                <a:pathLst>
                  <a:path w="338128" h="333375">
                    <a:moveTo>
                      <a:pt x="266595" y="260350"/>
                    </a:moveTo>
                    <a:cubicBezTo>
                      <a:pt x="263843" y="260350"/>
                      <a:pt x="261092" y="261585"/>
                      <a:pt x="258340" y="262820"/>
                    </a:cubicBezTo>
                    <a:cubicBezTo>
                      <a:pt x="256964" y="265289"/>
                      <a:pt x="255588" y="267759"/>
                      <a:pt x="255588" y="271463"/>
                    </a:cubicBezTo>
                    <a:cubicBezTo>
                      <a:pt x="255588" y="271463"/>
                      <a:pt x="255588" y="271463"/>
                      <a:pt x="276226" y="271463"/>
                    </a:cubicBezTo>
                    <a:cubicBezTo>
                      <a:pt x="276226" y="267759"/>
                      <a:pt x="274850" y="265289"/>
                      <a:pt x="273475" y="262820"/>
                    </a:cubicBezTo>
                    <a:cubicBezTo>
                      <a:pt x="272099" y="261585"/>
                      <a:pt x="269347" y="260350"/>
                      <a:pt x="266595" y="260350"/>
                    </a:cubicBezTo>
                    <a:close/>
                    <a:moveTo>
                      <a:pt x="61119" y="260350"/>
                    </a:moveTo>
                    <a:cubicBezTo>
                      <a:pt x="57150" y="260350"/>
                      <a:pt x="54505" y="261673"/>
                      <a:pt x="51859" y="264319"/>
                    </a:cubicBezTo>
                    <a:cubicBezTo>
                      <a:pt x="50536" y="266965"/>
                      <a:pt x="49213" y="270933"/>
                      <a:pt x="49213" y="276225"/>
                    </a:cubicBezTo>
                    <a:cubicBezTo>
                      <a:pt x="49213" y="281517"/>
                      <a:pt x="50536" y="285486"/>
                      <a:pt x="51859" y="288131"/>
                    </a:cubicBezTo>
                    <a:cubicBezTo>
                      <a:pt x="54505" y="290777"/>
                      <a:pt x="57150" y="292100"/>
                      <a:pt x="61119" y="292100"/>
                    </a:cubicBezTo>
                    <a:cubicBezTo>
                      <a:pt x="65088" y="292100"/>
                      <a:pt x="67734" y="290777"/>
                      <a:pt x="70380" y="288131"/>
                    </a:cubicBezTo>
                    <a:cubicBezTo>
                      <a:pt x="71703" y="285486"/>
                      <a:pt x="73026" y="281517"/>
                      <a:pt x="73026" y="276225"/>
                    </a:cubicBezTo>
                    <a:cubicBezTo>
                      <a:pt x="73026" y="270933"/>
                      <a:pt x="71703" y="266965"/>
                      <a:pt x="70380" y="264319"/>
                    </a:cubicBezTo>
                    <a:cubicBezTo>
                      <a:pt x="67734" y="261673"/>
                      <a:pt x="65088" y="260350"/>
                      <a:pt x="61119" y="260350"/>
                    </a:cubicBezTo>
                    <a:close/>
                    <a:moveTo>
                      <a:pt x="169863" y="250825"/>
                    </a:moveTo>
                    <a:lnTo>
                      <a:pt x="182563" y="250825"/>
                    </a:lnTo>
                    <a:lnTo>
                      <a:pt x="182563" y="301625"/>
                    </a:lnTo>
                    <a:lnTo>
                      <a:pt x="169863" y="301625"/>
                    </a:lnTo>
                    <a:close/>
                    <a:moveTo>
                      <a:pt x="265250" y="249237"/>
                    </a:moveTo>
                    <a:cubicBezTo>
                      <a:pt x="273142" y="249237"/>
                      <a:pt x="278403" y="251857"/>
                      <a:pt x="283665" y="257095"/>
                    </a:cubicBezTo>
                    <a:cubicBezTo>
                      <a:pt x="287611" y="262334"/>
                      <a:pt x="288926" y="268883"/>
                      <a:pt x="288926" y="279360"/>
                    </a:cubicBezTo>
                    <a:cubicBezTo>
                      <a:pt x="288926" y="279360"/>
                      <a:pt x="288926" y="279360"/>
                      <a:pt x="256042" y="279360"/>
                    </a:cubicBezTo>
                    <a:cubicBezTo>
                      <a:pt x="256042" y="283289"/>
                      <a:pt x="257357" y="285909"/>
                      <a:pt x="258673" y="288528"/>
                    </a:cubicBezTo>
                    <a:cubicBezTo>
                      <a:pt x="261303" y="291148"/>
                      <a:pt x="263934" y="292457"/>
                      <a:pt x="266565" y="292457"/>
                    </a:cubicBezTo>
                    <a:cubicBezTo>
                      <a:pt x="269196" y="292457"/>
                      <a:pt x="270511" y="291148"/>
                      <a:pt x="271826" y="289838"/>
                    </a:cubicBezTo>
                    <a:cubicBezTo>
                      <a:pt x="273142" y="288528"/>
                      <a:pt x="274457" y="287218"/>
                      <a:pt x="275773" y="284599"/>
                    </a:cubicBezTo>
                    <a:cubicBezTo>
                      <a:pt x="275773" y="284599"/>
                      <a:pt x="275773" y="284599"/>
                      <a:pt x="288926" y="287218"/>
                    </a:cubicBezTo>
                    <a:cubicBezTo>
                      <a:pt x="286296" y="291148"/>
                      <a:pt x="283665" y="295077"/>
                      <a:pt x="281034" y="297696"/>
                    </a:cubicBezTo>
                    <a:cubicBezTo>
                      <a:pt x="277088" y="300315"/>
                      <a:pt x="271826" y="301625"/>
                      <a:pt x="266565" y="301625"/>
                    </a:cubicBezTo>
                    <a:cubicBezTo>
                      <a:pt x="257357" y="301625"/>
                      <a:pt x="252096" y="299006"/>
                      <a:pt x="246834" y="293767"/>
                    </a:cubicBezTo>
                    <a:cubicBezTo>
                      <a:pt x="244204" y="288528"/>
                      <a:pt x="242888" y="283289"/>
                      <a:pt x="242888" y="275431"/>
                    </a:cubicBezTo>
                    <a:cubicBezTo>
                      <a:pt x="242888" y="267573"/>
                      <a:pt x="244204" y="261024"/>
                      <a:pt x="249465" y="255786"/>
                    </a:cubicBezTo>
                    <a:cubicBezTo>
                      <a:pt x="253411" y="251857"/>
                      <a:pt x="258673" y="249237"/>
                      <a:pt x="265250" y="249237"/>
                    </a:cubicBezTo>
                    <a:close/>
                    <a:moveTo>
                      <a:pt x="221026" y="249237"/>
                    </a:moveTo>
                    <a:cubicBezTo>
                      <a:pt x="223657" y="249237"/>
                      <a:pt x="226288" y="249237"/>
                      <a:pt x="228919" y="250580"/>
                    </a:cubicBezTo>
                    <a:cubicBezTo>
                      <a:pt x="231549" y="251924"/>
                      <a:pt x="234180" y="253267"/>
                      <a:pt x="234180" y="254610"/>
                    </a:cubicBezTo>
                    <a:cubicBezTo>
                      <a:pt x="235496" y="257297"/>
                      <a:pt x="236811" y="258640"/>
                      <a:pt x="238126" y="261327"/>
                    </a:cubicBezTo>
                    <a:cubicBezTo>
                      <a:pt x="238126" y="262670"/>
                      <a:pt x="238126" y="265357"/>
                      <a:pt x="238126" y="269386"/>
                    </a:cubicBezTo>
                    <a:cubicBezTo>
                      <a:pt x="238126" y="269386"/>
                      <a:pt x="238126" y="269386"/>
                      <a:pt x="238126" y="301625"/>
                    </a:cubicBezTo>
                    <a:cubicBezTo>
                      <a:pt x="238126" y="301625"/>
                      <a:pt x="238126" y="301625"/>
                      <a:pt x="224973" y="301625"/>
                    </a:cubicBezTo>
                    <a:cubicBezTo>
                      <a:pt x="224973" y="301625"/>
                      <a:pt x="224973" y="301625"/>
                      <a:pt x="224973" y="276103"/>
                    </a:cubicBezTo>
                    <a:cubicBezTo>
                      <a:pt x="224973" y="270730"/>
                      <a:pt x="224973" y="266700"/>
                      <a:pt x="223657" y="265357"/>
                    </a:cubicBezTo>
                    <a:cubicBezTo>
                      <a:pt x="223657" y="262670"/>
                      <a:pt x="222342" y="261327"/>
                      <a:pt x="221026" y="261327"/>
                    </a:cubicBezTo>
                    <a:cubicBezTo>
                      <a:pt x="219711" y="259983"/>
                      <a:pt x="218396" y="259983"/>
                      <a:pt x="217080" y="259983"/>
                    </a:cubicBezTo>
                    <a:cubicBezTo>
                      <a:pt x="214449" y="259983"/>
                      <a:pt x="211818" y="259983"/>
                      <a:pt x="210503" y="261327"/>
                    </a:cubicBezTo>
                    <a:cubicBezTo>
                      <a:pt x="207872" y="262670"/>
                      <a:pt x="207872" y="264013"/>
                      <a:pt x="206557" y="266700"/>
                    </a:cubicBezTo>
                    <a:cubicBezTo>
                      <a:pt x="206557" y="269386"/>
                      <a:pt x="205241" y="273416"/>
                      <a:pt x="205241" y="278789"/>
                    </a:cubicBezTo>
                    <a:lnTo>
                      <a:pt x="205241" y="301625"/>
                    </a:lnTo>
                    <a:cubicBezTo>
                      <a:pt x="205241" y="301625"/>
                      <a:pt x="205241" y="301625"/>
                      <a:pt x="192088" y="301625"/>
                    </a:cubicBezTo>
                    <a:cubicBezTo>
                      <a:pt x="192088" y="301625"/>
                      <a:pt x="192088" y="301625"/>
                      <a:pt x="192088" y="250580"/>
                    </a:cubicBezTo>
                    <a:cubicBezTo>
                      <a:pt x="192088" y="250580"/>
                      <a:pt x="192088" y="250580"/>
                      <a:pt x="203926" y="250580"/>
                    </a:cubicBezTo>
                    <a:cubicBezTo>
                      <a:pt x="203926" y="250580"/>
                      <a:pt x="203926" y="250580"/>
                      <a:pt x="203926" y="258640"/>
                    </a:cubicBezTo>
                    <a:cubicBezTo>
                      <a:pt x="209188" y="251924"/>
                      <a:pt x="214449" y="249237"/>
                      <a:pt x="221026" y="249237"/>
                    </a:cubicBezTo>
                    <a:close/>
                    <a:moveTo>
                      <a:pt x="122601" y="249237"/>
                    </a:moveTo>
                    <a:cubicBezTo>
                      <a:pt x="125232" y="249237"/>
                      <a:pt x="127862" y="249237"/>
                      <a:pt x="130493" y="250580"/>
                    </a:cubicBezTo>
                    <a:cubicBezTo>
                      <a:pt x="133124" y="251924"/>
                      <a:pt x="134439" y="253267"/>
                      <a:pt x="135755" y="254610"/>
                    </a:cubicBezTo>
                    <a:cubicBezTo>
                      <a:pt x="137070" y="257297"/>
                      <a:pt x="138385" y="258640"/>
                      <a:pt x="138385" y="261327"/>
                    </a:cubicBezTo>
                    <a:cubicBezTo>
                      <a:pt x="139701" y="262670"/>
                      <a:pt x="139701" y="265357"/>
                      <a:pt x="139701" y="269386"/>
                    </a:cubicBezTo>
                    <a:cubicBezTo>
                      <a:pt x="139701" y="269386"/>
                      <a:pt x="139701" y="269386"/>
                      <a:pt x="139701" y="301625"/>
                    </a:cubicBezTo>
                    <a:cubicBezTo>
                      <a:pt x="139701" y="301625"/>
                      <a:pt x="139701" y="301625"/>
                      <a:pt x="126547" y="301625"/>
                    </a:cubicBezTo>
                    <a:cubicBezTo>
                      <a:pt x="126547" y="301625"/>
                      <a:pt x="126547" y="301625"/>
                      <a:pt x="126547" y="276103"/>
                    </a:cubicBezTo>
                    <a:cubicBezTo>
                      <a:pt x="126547" y="270730"/>
                      <a:pt x="125232" y="266700"/>
                      <a:pt x="125232" y="265357"/>
                    </a:cubicBezTo>
                    <a:cubicBezTo>
                      <a:pt x="125232" y="262670"/>
                      <a:pt x="123916" y="261327"/>
                      <a:pt x="122601" y="261327"/>
                    </a:cubicBezTo>
                    <a:cubicBezTo>
                      <a:pt x="121286" y="259983"/>
                      <a:pt x="119970" y="259983"/>
                      <a:pt x="117339" y="259983"/>
                    </a:cubicBezTo>
                    <a:cubicBezTo>
                      <a:pt x="116024" y="259983"/>
                      <a:pt x="113393" y="259983"/>
                      <a:pt x="112078" y="261327"/>
                    </a:cubicBezTo>
                    <a:cubicBezTo>
                      <a:pt x="109447" y="262670"/>
                      <a:pt x="108132" y="264013"/>
                      <a:pt x="108132" y="266700"/>
                    </a:cubicBezTo>
                    <a:cubicBezTo>
                      <a:pt x="106816" y="269386"/>
                      <a:pt x="106816" y="273416"/>
                      <a:pt x="106816" y="278789"/>
                    </a:cubicBezTo>
                    <a:lnTo>
                      <a:pt x="106816" y="301625"/>
                    </a:lnTo>
                    <a:cubicBezTo>
                      <a:pt x="106816" y="301625"/>
                      <a:pt x="106816" y="301625"/>
                      <a:pt x="93663" y="301625"/>
                    </a:cubicBezTo>
                    <a:cubicBezTo>
                      <a:pt x="93663" y="301625"/>
                      <a:pt x="93663" y="301625"/>
                      <a:pt x="93663" y="250580"/>
                    </a:cubicBezTo>
                    <a:cubicBezTo>
                      <a:pt x="93663" y="250580"/>
                      <a:pt x="93663" y="250580"/>
                      <a:pt x="106816" y="250580"/>
                    </a:cubicBezTo>
                    <a:cubicBezTo>
                      <a:pt x="106816" y="250580"/>
                      <a:pt x="106816" y="250580"/>
                      <a:pt x="106816" y="258640"/>
                    </a:cubicBezTo>
                    <a:cubicBezTo>
                      <a:pt x="110763" y="251924"/>
                      <a:pt x="116024" y="249237"/>
                      <a:pt x="122601" y="249237"/>
                    </a:cubicBezTo>
                    <a:close/>
                    <a:moveTo>
                      <a:pt x="61119" y="249237"/>
                    </a:moveTo>
                    <a:cubicBezTo>
                      <a:pt x="68977" y="249237"/>
                      <a:pt x="75525" y="251857"/>
                      <a:pt x="79455" y="257095"/>
                    </a:cubicBezTo>
                    <a:cubicBezTo>
                      <a:pt x="84693" y="261024"/>
                      <a:pt x="87313" y="267573"/>
                      <a:pt x="87313" y="275431"/>
                    </a:cubicBezTo>
                    <a:cubicBezTo>
                      <a:pt x="87313" y="283289"/>
                      <a:pt x="84693" y="289838"/>
                      <a:pt x="79455" y="293767"/>
                    </a:cubicBezTo>
                    <a:cubicBezTo>
                      <a:pt x="74216" y="299006"/>
                      <a:pt x="68977" y="301625"/>
                      <a:pt x="61119" y="301625"/>
                    </a:cubicBezTo>
                    <a:cubicBezTo>
                      <a:pt x="57190" y="301625"/>
                      <a:pt x="51951" y="300315"/>
                      <a:pt x="48022" y="299006"/>
                    </a:cubicBezTo>
                    <a:cubicBezTo>
                      <a:pt x="44093" y="296386"/>
                      <a:pt x="40164" y="293767"/>
                      <a:pt x="38854" y="289838"/>
                    </a:cubicBezTo>
                    <a:cubicBezTo>
                      <a:pt x="36234" y="285909"/>
                      <a:pt x="34925" y="280670"/>
                      <a:pt x="34925" y="275431"/>
                    </a:cubicBezTo>
                    <a:cubicBezTo>
                      <a:pt x="34925" y="270192"/>
                      <a:pt x="36234" y="266263"/>
                      <a:pt x="38854" y="262334"/>
                    </a:cubicBezTo>
                    <a:cubicBezTo>
                      <a:pt x="40164" y="258405"/>
                      <a:pt x="44093" y="254476"/>
                      <a:pt x="48022" y="253166"/>
                    </a:cubicBezTo>
                    <a:cubicBezTo>
                      <a:pt x="51951" y="250547"/>
                      <a:pt x="55880" y="249237"/>
                      <a:pt x="61119" y="249237"/>
                    </a:cubicBezTo>
                    <a:close/>
                    <a:moveTo>
                      <a:pt x="169863" y="231775"/>
                    </a:moveTo>
                    <a:lnTo>
                      <a:pt x="182563" y="231775"/>
                    </a:lnTo>
                    <a:lnTo>
                      <a:pt x="182563" y="244475"/>
                    </a:lnTo>
                    <a:lnTo>
                      <a:pt x="169863" y="244475"/>
                    </a:lnTo>
                    <a:close/>
                    <a:moveTo>
                      <a:pt x="147638" y="231775"/>
                    </a:moveTo>
                    <a:lnTo>
                      <a:pt x="161926" y="231775"/>
                    </a:lnTo>
                    <a:lnTo>
                      <a:pt x="161926" y="301625"/>
                    </a:lnTo>
                    <a:lnTo>
                      <a:pt x="147638" y="301625"/>
                    </a:lnTo>
                    <a:close/>
                    <a:moveTo>
                      <a:pt x="35674" y="217487"/>
                    </a:moveTo>
                    <a:cubicBezTo>
                      <a:pt x="29084" y="217487"/>
                      <a:pt x="23813" y="222674"/>
                      <a:pt x="23813" y="229159"/>
                    </a:cubicBezTo>
                    <a:cubicBezTo>
                      <a:pt x="23813" y="229159"/>
                      <a:pt x="23813" y="229159"/>
                      <a:pt x="23813" y="297891"/>
                    </a:cubicBezTo>
                    <a:cubicBezTo>
                      <a:pt x="23813" y="304375"/>
                      <a:pt x="29084" y="309562"/>
                      <a:pt x="35674" y="309562"/>
                    </a:cubicBezTo>
                    <a:cubicBezTo>
                      <a:pt x="35674" y="309562"/>
                      <a:pt x="35674" y="309562"/>
                      <a:pt x="291352" y="309562"/>
                    </a:cubicBezTo>
                    <a:cubicBezTo>
                      <a:pt x="297942" y="309562"/>
                      <a:pt x="303213" y="304375"/>
                      <a:pt x="303213" y="297891"/>
                    </a:cubicBezTo>
                    <a:cubicBezTo>
                      <a:pt x="303213" y="297891"/>
                      <a:pt x="303213" y="297891"/>
                      <a:pt x="303213" y="229159"/>
                    </a:cubicBezTo>
                    <a:cubicBezTo>
                      <a:pt x="303213" y="222674"/>
                      <a:pt x="297942" y="217487"/>
                      <a:pt x="291352" y="217487"/>
                    </a:cubicBezTo>
                    <a:close/>
                    <a:moveTo>
                      <a:pt x="167323" y="188595"/>
                    </a:moveTo>
                    <a:cubicBezTo>
                      <a:pt x="163513" y="188595"/>
                      <a:pt x="159703" y="189865"/>
                      <a:pt x="157163" y="193675"/>
                    </a:cubicBezTo>
                    <a:cubicBezTo>
                      <a:pt x="157163" y="193675"/>
                      <a:pt x="157163" y="193675"/>
                      <a:pt x="169863" y="193675"/>
                    </a:cubicBezTo>
                    <a:cubicBezTo>
                      <a:pt x="169863" y="189865"/>
                      <a:pt x="169863" y="187325"/>
                      <a:pt x="167323" y="188595"/>
                    </a:cubicBezTo>
                    <a:close/>
                    <a:moveTo>
                      <a:pt x="275321" y="76200"/>
                    </a:moveTo>
                    <a:cubicBezTo>
                      <a:pt x="280579" y="76200"/>
                      <a:pt x="284522" y="77515"/>
                      <a:pt x="287151" y="81459"/>
                    </a:cubicBezTo>
                    <a:cubicBezTo>
                      <a:pt x="289780" y="85403"/>
                      <a:pt x="289780" y="89347"/>
                      <a:pt x="288465" y="93291"/>
                    </a:cubicBezTo>
                    <a:cubicBezTo>
                      <a:pt x="288465" y="93291"/>
                      <a:pt x="288465" y="93291"/>
                      <a:pt x="287151" y="95920"/>
                    </a:cubicBezTo>
                    <a:cubicBezTo>
                      <a:pt x="287151" y="95920"/>
                      <a:pt x="287151" y="95920"/>
                      <a:pt x="331840" y="118269"/>
                    </a:cubicBezTo>
                    <a:cubicBezTo>
                      <a:pt x="337097" y="120898"/>
                      <a:pt x="339726" y="127472"/>
                      <a:pt x="337097" y="132730"/>
                    </a:cubicBezTo>
                    <a:cubicBezTo>
                      <a:pt x="337097" y="132730"/>
                      <a:pt x="337097" y="132730"/>
                      <a:pt x="326582" y="153765"/>
                    </a:cubicBezTo>
                    <a:cubicBezTo>
                      <a:pt x="325268" y="156394"/>
                      <a:pt x="323954" y="159023"/>
                      <a:pt x="321325" y="159023"/>
                    </a:cubicBezTo>
                    <a:cubicBezTo>
                      <a:pt x="318696" y="160338"/>
                      <a:pt x="314753" y="160338"/>
                      <a:pt x="312124" y="159023"/>
                    </a:cubicBezTo>
                    <a:cubicBezTo>
                      <a:pt x="312124" y="159023"/>
                      <a:pt x="312124" y="159023"/>
                      <a:pt x="267435" y="136674"/>
                    </a:cubicBezTo>
                    <a:cubicBezTo>
                      <a:pt x="264806" y="140618"/>
                      <a:pt x="260863" y="143248"/>
                      <a:pt x="256920" y="143248"/>
                    </a:cubicBezTo>
                    <a:cubicBezTo>
                      <a:pt x="252977" y="144562"/>
                      <a:pt x="249034" y="141933"/>
                      <a:pt x="246405" y="137989"/>
                    </a:cubicBezTo>
                    <a:cubicBezTo>
                      <a:pt x="246405" y="137989"/>
                      <a:pt x="246405" y="137989"/>
                      <a:pt x="220117" y="99864"/>
                    </a:cubicBezTo>
                    <a:cubicBezTo>
                      <a:pt x="218803" y="95920"/>
                      <a:pt x="217488" y="90661"/>
                      <a:pt x="220117" y="86717"/>
                    </a:cubicBezTo>
                    <a:cubicBezTo>
                      <a:pt x="221431" y="84088"/>
                      <a:pt x="225375" y="81459"/>
                      <a:pt x="229318" y="80144"/>
                    </a:cubicBezTo>
                    <a:close/>
                    <a:moveTo>
                      <a:pt x="166150" y="0"/>
                    </a:moveTo>
                    <a:cubicBezTo>
                      <a:pt x="210984" y="0"/>
                      <a:pt x="251862" y="23625"/>
                      <a:pt x="274279" y="59062"/>
                    </a:cubicBezTo>
                    <a:cubicBezTo>
                      <a:pt x="274279" y="59062"/>
                      <a:pt x="274279" y="59062"/>
                      <a:pt x="247906" y="61687"/>
                    </a:cubicBezTo>
                    <a:cubicBezTo>
                      <a:pt x="229445" y="39375"/>
                      <a:pt x="203072" y="24937"/>
                      <a:pt x="172743" y="23625"/>
                    </a:cubicBezTo>
                    <a:cubicBezTo>
                      <a:pt x="171424" y="23625"/>
                      <a:pt x="170106" y="24937"/>
                      <a:pt x="170106" y="24937"/>
                    </a:cubicBezTo>
                    <a:cubicBezTo>
                      <a:pt x="167468" y="30187"/>
                      <a:pt x="171424" y="31500"/>
                      <a:pt x="174061" y="34125"/>
                    </a:cubicBezTo>
                    <a:cubicBezTo>
                      <a:pt x="179336" y="36750"/>
                      <a:pt x="172743" y="39375"/>
                      <a:pt x="170106" y="40687"/>
                    </a:cubicBezTo>
                    <a:cubicBezTo>
                      <a:pt x="163512" y="40687"/>
                      <a:pt x="163512" y="35437"/>
                      <a:pt x="160875" y="31500"/>
                    </a:cubicBezTo>
                    <a:cubicBezTo>
                      <a:pt x="159556" y="30187"/>
                      <a:pt x="155600" y="28875"/>
                      <a:pt x="154282" y="27562"/>
                    </a:cubicBezTo>
                    <a:cubicBezTo>
                      <a:pt x="151644" y="27562"/>
                      <a:pt x="146370" y="28875"/>
                      <a:pt x="145051" y="30187"/>
                    </a:cubicBezTo>
                    <a:cubicBezTo>
                      <a:pt x="143733" y="32812"/>
                      <a:pt x="139777" y="32812"/>
                      <a:pt x="135821" y="32812"/>
                    </a:cubicBezTo>
                    <a:cubicBezTo>
                      <a:pt x="131865" y="34125"/>
                      <a:pt x="122634" y="36750"/>
                      <a:pt x="122634" y="39375"/>
                    </a:cubicBezTo>
                    <a:cubicBezTo>
                      <a:pt x="122634" y="42000"/>
                      <a:pt x="123953" y="44625"/>
                      <a:pt x="127909" y="44625"/>
                    </a:cubicBezTo>
                    <a:cubicBezTo>
                      <a:pt x="130546" y="44625"/>
                      <a:pt x="135821" y="42000"/>
                      <a:pt x="139777" y="43312"/>
                    </a:cubicBezTo>
                    <a:cubicBezTo>
                      <a:pt x="142414" y="44625"/>
                      <a:pt x="146370" y="42000"/>
                      <a:pt x="149007" y="44625"/>
                    </a:cubicBezTo>
                    <a:cubicBezTo>
                      <a:pt x="150326" y="47250"/>
                      <a:pt x="151644" y="51187"/>
                      <a:pt x="152963" y="53812"/>
                    </a:cubicBezTo>
                    <a:cubicBezTo>
                      <a:pt x="154282" y="57750"/>
                      <a:pt x="154282" y="60375"/>
                      <a:pt x="155600" y="63000"/>
                    </a:cubicBezTo>
                    <a:cubicBezTo>
                      <a:pt x="155600" y="65625"/>
                      <a:pt x="155600" y="68250"/>
                      <a:pt x="156919" y="68250"/>
                    </a:cubicBezTo>
                    <a:cubicBezTo>
                      <a:pt x="159556" y="68250"/>
                      <a:pt x="159556" y="65625"/>
                      <a:pt x="160875" y="65625"/>
                    </a:cubicBezTo>
                    <a:cubicBezTo>
                      <a:pt x="167468" y="64312"/>
                      <a:pt x="171424" y="69562"/>
                      <a:pt x="170106" y="74812"/>
                    </a:cubicBezTo>
                    <a:cubicBezTo>
                      <a:pt x="170106" y="77438"/>
                      <a:pt x="166150" y="81375"/>
                      <a:pt x="159556" y="82688"/>
                    </a:cubicBezTo>
                    <a:cubicBezTo>
                      <a:pt x="159556" y="82688"/>
                      <a:pt x="149007" y="81375"/>
                      <a:pt x="143733" y="72187"/>
                    </a:cubicBezTo>
                    <a:cubicBezTo>
                      <a:pt x="137139" y="61687"/>
                      <a:pt x="126590" y="56437"/>
                      <a:pt x="126590" y="56437"/>
                    </a:cubicBezTo>
                    <a:cubicBezTo>
                      <a:pt x="126590" y="56437"/>
                      <a:pt x="119997" y="49875"/>
                      <a:pt x="113404" y="48562"/>
                    </a:cubicBezTo>
                    <a:cubicBezTo>
                      <a:pt x="110766" y="48562"/>
                      <a:pt x="102854" y="52500"/>
                      <a:pt x="102854" y="52500"/>
                    </a:cubicBezTo>
                    <a:cubicBezTo>
                      <a:pt x="102854" y="52500"/>
                      <a:pt x="87031" y="66937"/>
                      <a:pt x="85712" y="69562"/>
                    </a:cubicBezTo>
                    <a:cubicBezTo>
                      <a:pt x="84393" y="72187"/>
                      <a:pt x="77800" y="84000"/>
                      <a:pt x="79119" y="89250"/>
                    </a:cubicBezTo>
                    <a:cubicBezTo>
                      <a:pt x="80437" y="93188"/>
                      <a:pt x="80437" y="103688"/>
                      <a:pt x="88349" y="105000"/>
                    </a:cubicBezTo>
                    <a:cubicBezTo>
                      <a:pt x="96261" y="106313"/>
                      <a:pt x="98898" y="112875"/>
                      <a:pt x="100217" y="114188"/>
                    </a:cubicBezTo>
                    <a:cubicBezTo>
                      <a:pt x="102854" y="115500"/>
                      <a:pt x="105492" y="118125"/>
                      <a:pt x="108129" y="116813"/>
                    </a:cubicBezTo>
                    <a:cubicBezTo>
                      <a:pt x="109448" y="116813"/>
                      <a:pt x="114722" y="123375"/>
                      <a:pt x="112085" y="123375"/>
                    </a:cubicBezTo>
                    <a:cubicBezTo>
                      <a:pt x="109448" y="124688"/>
                      <a:pt x="102854" y="122063"/>
                      <a:pt x="101536" y="123375"/>
                    </a:cubicBezTo>
                    <a:cubicBezTo>
                      <a:pt x="100217" y="126000"/>
                      <a:pt x="97580" y="135188"/>
                      <a:pt x="98898" y="141750"/>
                    </a:cubicBezTo>
                    <a:cubicBezTo>
                      <a:pt x="98898" y="147000"/>
                      <a:pt x="94942" y="157500"/>
                      <a:pt x="93624" y="164063"/>
                    </a:cubicBezTo>
                    <a:cubicBezTo>
                      <a:pt x="93624" y="168000"/>
                      <a:pt x="93624" y="182438"/>
                      <a:pt x="97580" y="194250"/>
                    </a:cubicBezTo>
                    <a:cubicBezTo>
                      <a:pt x="97580" y="194250"/>
                      <a:pt x="97580" y="194250"/>
                      <a:pt x="145051" y="194250"/>
                    </a:cubicBezTo>
                    <a:cubicBezTo>
                      <a:pt x="150326" y="189000"/>
                      <a:pt x="156919" y="179813"/>
                      <a:pt x="159556" y="174563"/>
                    </a:cubicBezTo>
                    <a:cubicBezTo>
                      <a:pt x="162194" y="169313"/>
                      <a:pt x="170106" y="156188"/>
                      <a:pt x="176699" y="152250"/>
                    </a:cubicBezTo>
                    <a:cubicBezTo>
                      <a:pt x="184611" y="149625"/>
                      <a:pt x="192523" y="145688"/>
                      <a:pt x="193841" y="143063"/>
                    </a:cubicBezTo>
                    <a:cubicBezTo>
                      <a:pt x="195160" y="140438"/>
                      <a:pt x="200434" y="137813"/>
                      <a:pt x="195160" y="136500"/>
                    </a:cubicBezTo>
                    <a:cubicBezTo>
                      <a:pt x="189885" y="135188"/>
                      <a:pt x="185929" y="132563"/>
                      <a:pt x="185929" y="129938"/>
                    </a:cubicBezTo>
                    <a:cubicBezTo>
                      <a:pt x="185929" y="126000"/>
                      <a:pt x="184611" y="122063"/>
                      <a:pt x="181973" y="118125"/>
                    </a:cubicBezTo>
                    <a:cubicBezTo>
                      <a:pt x="180655" y="114188"/>
                      <a:pt x="175380" y="105000"/>
                      <a:pt x="175380" y="102375"/>
                    </a:cubicBezTo>
                    <a:cubicBezTo>
                      <a:pt x="174061" y="98438"/>
                      <a:pt x="178017" y="91875"/>
                      <a:pt x="179336" y="94500"/>
                    </a:cubicBezTo>
                    <a:cubicBezTo>
                      <a:pt x="180655" y="97125"/>
                      <a:pt x="184611" y="108938"/>
                      <a:pt x="187248" y="112875"/>
                    </a:cubicBezTo>
                    <a:cubicBezTo>
                      <a:pt x="188567" y="115500"/>
                      <a:pt x="192523" y="123375"/>
                      <a:pt x="197797" y="122063"/>
                    </a:cubicBezTo>
                    <a:cubicBezTo>
                      <a:pt x="200434" y="120750"/>
                      <a:pt x="207028" y="119438"/>
                      <a:pt x="212302" y="118125"/>
                    </a:cubicBezTo>
                    <a:cubicBezTo>
                      <a:pt x="212302" y="118125"/>
                      <a:pt x="212302" y="118125"/>
                      <a:pt x="242632" y="165375"/>
                    </a:cubicBezTo>
                    <a:cubicBezTo>
                      <a:pt x="246588" y="170625"/>
                      <a:pt x="251862" y="173250"/>
                      <a:pt x="257137" y="173250"/>
                    </a:cubicBezTo>
                    <a:cubicBezTo>
                      <a:pt x="258455" y="173250"/>
                      <a:pt x="258455" y="173250"/>
                      <a:pt x="258455" y="173250"/>
                    </a:cubicBezTo>
                    <a:cubicBezTo>
                      <a:pt x="265049" y="173250"/>
                      <a:pt x="270323" y="169313"/>
                      <a:pt x="272961" y="162750"/>
                    </a:cubicBezTo>
                    <a:cubicBezTo>
                      <a:pt x="272961" y="162750"/>
                      <a:pt x="272961" y="162750"/>
                      <a:pt x="274279" y="160125"/>
                    </a:cubicBezTo>
                    <a:cubicBezTo>
                      <a:pt x="274279" y="160125"/>
                      <a:pt x="274279" y="160125"/>
                      <a:pt x="290103" y="168000"/>
                    </a:cubicBezTo>
                    <a:cubicBezTo>
                      <a:pt x="287466" y="177188"/>
                      <a:pt x="283510" y="185063"/>
                      <a:pt x="278235" y="194250"/>
                    </a:cubicBezTo>
                    <a:cubicBezTo>
                      <a:pt x="278235" y="194250"/>
                      <a:pt x="278235" y="194250"/>
                      <a:pt x="305927" y="194250"/>
                    </a:cubicBezTo>
                    <a:cubicBezTo>
                      <a:pt x="317795" y="194250"/>
                      <a:pt x="327025" y="202125"/>
                      <a:pt x="327025" y="213938"/>
                    </a:cubicBezTo>
                    <a:cubicBezTo>
                      <a:pt x="327025" y="213938"/>
                      <a:pt x="327025" y="213938"/>
                      <a:pt x="327025" y="312375"/>
                    </a:cubicBezTo>
                    <a:cubicBezTo>
                      <a:pt x="327025" y="324188"/>
                      <a:pt x="317795" y="333375"/>
                      <a:pt x="305927" y="333375"/>
                    </a:cubicBezTo>
                    <a:cubicBezTo>
                      <a:pt x="305927" y="333375"/>
                      <a:pt x="305927" y="333375"/>
                      <a:pt x="19779" y="333375"/>
                    </a:cubicBezTo>
                    <a:cubicBezTo>
                      <a:pt x="9230" y="333375"/>
                      <a:pt x="0" y="324188"/>
                      <a:pt x="0" y="312375"/>
                    </a:cubicBezTo>
                    <a:cubicBezTo>
                      <a:pt x="0" y="312375"/>
                      <a:pt x="0" y="312375"/>
                      <a:pt x="0" y="211313"/>
                    </a:cubicBezTo>
                    <a:cubicBezTo>
                      <a:pt x="0" y="202125"/>
                      <a:pt x="7912" y="194250"/>
                      <a:pt x="18461" y="194250"/>
                    </a:cubicBezTo>
                    <a:cubicBezTo>
                      <a:pt x="18461" y="194250"/>
                      <a:pt x="18461" y="194250"/>
                      <a:pt x="54064" y="194250"/>
                    </a:cubicBezTo>
                    <a:cubicBezTo>
                      <a:pt x="42197" y="174563"/>
                      <a:pt x="36922" y="153563"/>
                      <a:pt x="36922" y="129938"/>
                    </a:cubicBezTo>
                    <a:cubicBezTo>
                      <a:pt x="36922" y="57750"/>
                      <a:pt x="94942" y="0"/>
                      <a:pt x="166150" y="0"/>
                    </a:cubicBez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anchor="ctr"/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7" name="iṣḻíḋé"/>
              <p:cNvSpPr txBox="1"/>
              <p:nvPr/>
            </p:nvSpPr>
            <p:spPr bwMode="auto">
              <a:xfrm>
                <a:off x="3437295" y="4555164"/>
                <a:ext cx="2213143" cy="283030"/>
              </a:xfrm>
              <a:prstGeom prst="rect">
                <a:avLst/>
              </a:prstGeom>
              <a:noFill/>
              <a:ln w="9525">
                <a:noFill/>
                <a:miter lim="800000"/>
              </a:ln>
            </p:spPr>
            <p:txBody>
              <a:bodyPr wrap="none" lIns="0" tIns="0" rIns="0" bIns="0" anchor="ctr" anchorCtr="1">
                <a:normAutofit/>
                <a:scene3d>
                  <a:camera prst="orthographicFront"/>
                  <a:lightRig rig="threePt" dir="t"/>
                </a:scene3d>
                <a:sp3d>
                  <a:bevelT w="0" h="0"/>
                </a:sp3d>
              </a:bodyPr>
              <a:lstStyle>
                <a:defPPr>
                  <a:defRPr lang="zh-CN"/>
                </a:defPPr>
                <a:lvl1pPr marL="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3765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lvl="1" algn="ctr"/>
                <a:r>
                  <a:rPr lang="zh-CN" altLang="en-US" sz="1400" b="1">
                    <a:solidFill>
                      <a:srgbClr val="282758"/>
                    </a:solidFill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rPr>
                  <a:t>关键词</a:t>
                </a:r>
              </a:p>
            </p:txBody>
          </p:sp>
        </p:grpSp>
      </p:grp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53" presetClass="entr" presetSubtype="16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"/>
                            </p:stCondLst>
                            <p:childTnLst>
                              <p:par>
                                <p:cTn id="3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500"/>
                            </p:stCondLst>
                            <p:childTnLst>
                              <p:par>
                                <p:cTn id="4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2" presetClass="entr" presetSubtype="8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2" presetClass="entr" presetSubtype="8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7" grpId="0" bldLvl="0" animBg="1"/>
      <p:bldP spid="8" grpId="0"/>
      <p:bldP spid="10" grpId="0" bldLvl="0" animBg="1"/>
      <p:bldP spid="11" grpId="0"/>
      <p:bldP spid="13" grpId="0" bldLvl="0" animBg="1"/>
    </p:bldLst>
  </p:timing>
</p:sld>
</file>

<file path=ppt/slides/slide16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论文基本内容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1418823" y="1250073"/>
            <a:ext cx="9925325" cy="558000"/>
          </a:xfrm>
          <a:prstGeom prst="rect">
            <a:avLst/>
          </a:prstGeom>
          <a:solidFill>
            <a:srgbClr val="86CCCA"/>
          </a:solidFill>
        </p:spPr>
        <p:txBody>
          <a:bodyPr wrap="square" lIns="396000" tIns="0" rIns="0" bIns="0" rtlCol="0" anchor="ctr">
            <a:noAutofit/>
          </a:bodyPr>
          <a:lstStyle/>
          <a:p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第三章</a:t>
            </a:r>
          </a:p>
        </p:txBody>
      </p:sp>
      <p:sp>
        <p:nvSpPr>
          <p:cNvPr id="4" name="TextBox 29"/>
          <p:cNvSpPr txBox="1"/>
          <p:nvPr/>
        </p:nvSpPr>
        <p:spPr>
          <a:xfrm>
            <a:off x="3202169" y="1250072"/>
            <a:ext cx="6501271" cy="558000"/>
          </a:xfrm>
          <a:prstGeom prst="rect">
            <a:avLst/>
          </a:prstGeom>
          <a:noFill/>
        </p:spPr>
        <p:txBody>
          <a:bodyPr wrap="square" lIns="144000" tIns="0" rIns="0" bIns="0" rtlCol="0" anchor="ctr">
            <a:noAutofit/>
          </a:bodyPr>
          <a:lstStyle/>
          <a:p>
            <a:pPr algn="just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本章节的标题内容</a:t>
            </a:r>
            <a:endParaRPr lang="en-US" altLang="zh-CN" sz="28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Rectangle 57"/>
          <p:cNvSpPr/>
          <p:nvPr/>
        </p:nvSpPr>
        <p:spPr>
          <a:xfrm>
            <a:off x="2241493" y="224576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6" name="直接连接符 5"/>
          <p:cNvCxnSpPr/>
          <p:nvPr/>
        </p:nvCxnSpPr>
        <p:spPr>
          <a:xfrm>
            <a:off x="2343272" y="2803771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椭圆 6"/>
          <p:cNvSpPr/>
          <p:nvPr/>
        </p:nvSpPr>
        <p:spPr>
          <a:xfrm>
            <a:off x="1418823" y="2145734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.1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Rectangle 57"/>
          <p:cNvSpPr/>
          <p:nvPr/>
        </p:nvSpPr>
        <p:spPr>
          <a:xfrm>
            <a:off x="2241493" y="3022533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9" name="直接连接符 8"/>
          <p:cNvCxnSpPr/>
          <p:nvPr/>
        </p:nvCxnSpPr>
        <p:spPr>
          <a:xfrm>
            <a:off x="2343272" y="3579847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椭圆 9"/>
          <p:cNvSpPr/>
          <p:nvPr/>
        </p:nvSpPr>
        <p:spPr>
          <a:xfrm>
            <a:off x="1418823" y="2921809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.2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Rectangle 57"/>
          <p:cNvSpPr/>
          <p:nvPr/>
        </p:nvSpPr>
        <p:spPr>
          <a:xfrm>
            <a:off x="2241493" y="379860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2343272" y="4355923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椭圆 12"/>
          <p:cNvSpPr/>
          <p:nvPr/>
        </p:nvSpPr>
        <p:spPr>
          <a:xfrm>
            <a:off x="1418823" y="3697886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.3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4" name="直接连接符 13"/>
          <p:cNvCxnSpPr/>
          <p:nvPr/>
        </p:nvCxnSpPr>
        <p:spPr>
          <a:xfrm>
            <a:off x="2343272" y="2020000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9" name="íṥľiḑé"/>
          <p:cNvGrpSpPr/>
          <p:nvPr/>
        </p:nvGrpSpPr>
        <p:grpSpPr>
          <a:xfrm>
            <a:off x="5023454" y="4522982"/>
            <a:ext cx="2145091" cy="1003027"/>
            <a:chOff x="2100991" y="2335489"/>
            <a:chExt cx="2590774" cy="1211424"/>
          </a:xfrm>
          <a:solidFill>
            <a:srgbClr val="86CCCA"/>
          </a:solidFill>
        </p:grpSpPr>
        <p:sp>
          <p:nvSpPr>
            <p:cNvPr id="20" name="îs1íḍè"/>
            <p:cNvSpPr/>
            <p:nvPr/>
          </p:nvSpPr>
          <p:spPr>
            <a:xfrm>
              <a:off x="3795155" y="2492896"/>
              <a:ext cx="896610" cy="896610"/>
            </a:xfrm>
            <a:prstGeom prst="ellipse">
              <a:avLst/>
            </a:prstGeom>
            <a:grpFill/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1" name="ïšľiḓê"/>
            <p:cNvSpPr/>
            <p:nvPr/>
          </p:nvSpPr>
          <p:spPr>
            <a:xfrm>
              <a:off x="2100991" y="2492896"/>
              <a:ext cx="896610" cy="896610"/>
            </a:xfrm>
            <a:prstGeom prst="ellipse">
              <a:avLst/>
            </a:prstGeom>
            <a:grpFill/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2" name="íŝḷïḓè"/>
            <p:cNvSpPr/>
            <p:nvPr/>
          </p:nvSpPr>
          <p:spPr>
            <a:xfrm>
              <a:off x="2776643" y="2335489"/>
              <a:ext cx="1211424" cy="1211424"/>
            </a:xfrm>
            <a:prstGeom prst="ellipse">
              <a:avLst/>
            </a:prstGeom>
            <a:grpFill/>
            <a:ln w="38100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anchor="ctr">
              <a:normAutofit/>
            </a:bodyPr>
            <a:lstStyle/>
            <a:p>
              <a:pPr algn="ctr"/>
              <a:r>
                <a:rPr lang="zh-CN" altLang="en-US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关键词</a:t>
              </a:r>
            </a:p>
          </p:txBody>
        </p:sp>
      </p:grpSp>
      <p:grpSp>
        <p:nvGrpSpPr>
          <p:cNvPr id="23" name="í$1îḑé"/>
          <p:cNvGrpSpPr/>
          <p:nvPr/>
        </p:nvGrpSpPr>
        <p:grpSpPr>
          <a:xfrm flipH="1">
            <a:off x="7452265" y="5575316"/>
            <a:ext cx="2327954" cy="1046002"/>
            <a:chOff x="8662573" y="1518902"/>
            <a:chExt cx="2578029" cy="1046002"/>
          </a:xfrm>
        </p:grpSpPr>
        <p:sp>
          <p:nvSpPr>
            <p:cNvPr id="24" name="islïḓe"/>
            <p:cNvSpPr txBox="1"/>
            <p:nvPr/>
          </p:nvSpPr>
          <p:spPr>
            <a:xfrm>
              <a:off x="8662573" y="1839896"/>
              <a:ext cx="2578029" cy="725008"/>
            </a:xfrm>
            <a:prstGeom prst="rect">
              <a:avLst/>
            </a:prstGeom>
            <a:noFill/>
          </p:spPr>
          <p:txBody>
            <a:bodyPr wrap="square" lIns="90000" tIns="46800" rIns="90000" bIns="46800" anchor="t">
              <a:normAutofit/>
            </a:bodyPr>
            <a:lstStyle/>
            <a:p>
              <a:pPr algn="ctr" defTabSz="913765">
                <a:lnSpc>
                  <a:spcPct val="120000"/>
                </a:lnSpc>
                <a:spcBef>
                  <a:spcPct val="0"/>
                </a:spcBef>
                <a:defRPr/>
              </a:pPr>
              <a:r>
                <a:rPr lang="zh-CN" altLang="en-US" sz="110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此部分内容作为文字排版占位显示</a:t>
              </a:r>
              <a:br>
                <a:rPr lang="zh-CN" altLang="en-US" sz="110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</a:br>
              <a:r>
                <a:rPr lang="zh-CN" altLang="en-US" sz="110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（建议使用主题字体）</a:t>
              </a:r>
              <a:endParaRPr lang="zh-CN" altLang="en-US" sz="11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5" name="iślíḍê"/>
            <p:cNvSpPr/>
            <p:nvPr/>
          </p:nvSpPr>
          <p:spPr>
            <a:xfrm>
              <a:off x="8662573" y="1518902"/>
              <a:ext cx="2578029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lnSpcReduction="1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 dirty="0">
                  <a:solidFill>
                    <a:srgbClr val="282758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</a:p>
          </p:txBody>
        </p:sp>
      </p:grpSp>
      <p:grpSp>
        <p:nvGrpSpPr>
          <p:cNvPr id="26" name="ïŝḷîḋe"/>
          <p:cNvGrpSpPr/>
          <p:nvPr/>
        </p:nvGrpSpPr>
        <p:grpSpPr>
          <a:xfrm flipH="1">
            <a:off x="4932023" y="5575316"/>
            <a:ext cx="2327954" cy="1046002"/>
            <a:chOff x="8662573" y="1518902"/>
            <a:chExt cx="2578029" cy="1046002"/>
          </a:xfrm>
        </p:grpSpPr>
        <p:sp>
          <p:nvSpPr>
            <p:cNvPr id="27" name="îṧ1ïdê"/>
            <p:cNvSpPr txBox="1"/>
            <p:nvPr/>
          </p:nvSpPr>
          <p:spPr>
            <a:xfrm>
              <a:off x="8662573" y="1839896"/>
              <a:ext cx="2578029" cy="725008"/>
            </a:xfrm>
            <a:prstGeom prst="rect">
              <a:avLst/>
            </a:prstGeom>
            <a:noFill/>
          </p:spPr>
          <p:txBody>
            <a:bodyPr wrap="square" lIns="90000" tIns="46800" rIns="90000" bIns="46800" anchor="t">
              <a:normAutofit/>
            </a:bodyPr>
            <a:lstStyle/>
            <a:p>
              <a:pPr algn="ctr" defTabSz="913765">
                <a:lnSpc>
                  <a:spcPct val="120000"/>
                </a:lnSpc>
                <a:spcBef>
                  <a:spcPct val="0"/>
                </a:spcBef>
                <a:defRPr/>
              </a:pPr>
              <a: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此部分内容作为文字排版占位显示</a:t>
              </a:r>
              <a:b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</a:br>
              <a: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（建议使用主题字体）</a:t>
              </a:r>
            </a:p>
          </p:txBody>
        </p:sp>
        <p:sp>
          <p:nvSpPr>
            <p:cNvPr id="28" name="íŝľîďê"/>
            <p:cNvSpPr/>
            <p:nvPr/>
          </p:nvSpPr>
          <p:spPr>
            <a:xfrm>
              <a:off x="8662573" y="1518902"/>
              <a:ext cx="2578029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lnSpcReduction="1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 dirty="0">
                  <a:solidFill>
                    <a:srgbClr val="282758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</a:p>
          </p:txBody>
        </p:sp>
      </p:grpSp>
      <p:grpSp>
        <p:nvGrpSpPr>
          <p:cNvPr id="29" name="ïşľíḋè"/>
          <p:cNvGrpSpPr/>
          <p:nvPr/>
        </p:nvGrpSpPr>
        <p:grpSpPr>
          <a:xfrm flipH="1">
            <a:off x="2379061" y="5575316"/>
            <a:ext cx="2360675" cy="1046002"/>
            <a:chOff x="8662573" y="1518902"/>
            <a:chExt cx="2578029" cy="1046002"/>
          </a:xfrm>
        </p:grpSpPr>
        <p:sp>
          <p:nvSpPr>
            <p:cNvPr id="30" name="îṣļiďé"/>
            <p:cNvSpPr txBox="1"/>
            <p:nvPr/>
          </p:nvSpPr>
          <p:spPr>
            <a:xfrm>
              <a:off x="8662573" y="1839896"/>
              <a:ext cx="2578029" cy="725008"/>
            </a:xfrm>
            <a:prstGeom prst="rect">
              <a:avLst/>
            </a:prstGeom>
            <a:noFill/>
          </p:spPr>
          <p:txBody>
            <a:bodyPr wrap="square" lIns="90000" tIns="46800" rIns="90000" bIns="46800" anchor="t">
              <a:normAutofit/>
            </a:bodyPr>
            <a:lstStyle/>
            <a:p>
              <a:pPr algn="ctr" defTabSz="913765">
                <a:lnSpc>
                  <a:spcPct val="120000"/>
                </a:lnSpc>
                <a:spcBef>
                  <a:spcPct val="0"/>
                </a:spcBef>
                <a:defRPr/>
              </a:pPr>
              <a: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此部分内容作为文字排版占位显示</a:t>
              </a:r>
              <a:b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</a:br>
              <a:r>
                <a:rPr lang="zh-CN" altLang="en-US" sz="1100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（建议使用主题字体）</a:t>
              </a:r>
            </a:p>
          </p:txBody>
        </p:sp>
        <p:sp>
          <p:nvSpPr>
            <p:cNvPr id="31" name="î$ļiḓe"/>
            <p:cNvSpPr/>
            <p:nvPr/>
          </p:nvSpPr>
          <p:spPr>
            <a:xfrm>
              <a:off x="8662573" y="1518902"/>
              <a:ext cx="2578029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lnSpcReduction="1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 dirty="0">
                  <a:solidFill>
                    <a:srgbClr val="282758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</a:p>
          </p:txBody>
        </p:sp>
      </p:grpSp>
      <p:sp>
        <p:nvSpPr>
          <p:cNvPr id="32" name="îṡļïḍe"/>
          <p:cNvSpPr/>
          <p:nvPr/>
        </p:nvSpPr>
        <p:spPr bwMode="auto">
          <a:xfrm>
            <a:off x="6945699" y="3940326"/>
            <a:ext cx="380293" cy="366291"/>
          </a:xfrm>
          <a:custGeom>
            <a:avLst/>
            <a:gdLst>
              <a:gd name="T0" fmla="*/ 4096 w 6827"/>
              <a:gd name="T1" fmla="*/ 4551 h 6827"/>
              <a:gd name="T2" fmla="*/ 6258 w 6827"/>
              <a:gd name="T3" fmla="*/ 4096 h 6827"/>
              <a:gd name="T4" fmla="*/ 2348 w 6827"/>
              <a:gd name="T5" fmla="*/ 4911 h 6827"/>
              <a:gd name="T6" fmla="*/ 569 w 6827"/>
              <a:gd name="T7" fmla="*/ 4551 h 6827"/>
              <a:gd name="T8" fmla="*/ 569 w 6827"/>
              <a:gd name="T9" fmla="*/ 3982 h 6827"/>
              <a:gd name="T10" fmla="*/ 1707 w 6827"/>
              <a:gd name="T11" fmla="*/ 2503 h 6827"/>
              <a:gd name="T12" fmla="*/ 3868 w 6827"/>
              <a:gd name="T13" fmla="*/ 2731 h 6827"/>
              <a:gd name="T14" fmla="*/ 5827 w 6827"/>
              <a:gd name="T15" fmla="*/ 2004 h 6827"/>
              <a:gd name="T16" fmla="*/ 6258 w 6827"/>
              <a:gd name="T17" fmla="*/ 1820 h 6827"/>
              <a:gd name="T18" fmla="*/ 4779 w 6827"/>
              <a:gd name="T19" fmla="*/ 0 h 6827"/>
              <a:gd name="T20" fmla="*/ 2854 w 6827"/>
              <a:gd name="T21" fmla="*/ 2381 h 6827"/>
              <a:gd name="T22" fmla="*/ 1239 w 6827"/>
              <a:gd name="T23" fmla="*/ 2257 h 6827"/>
              <a:gd name="T24" fmla="*/ 569 w 6827"/>
              <a:gd name="T25" fmla="*/ 2844 h 6827"/>
              <a:gd name="T26" fmla="*/ 569 w 6827"/>
              <a:gd name="T27" fmla="*/ 2276 h 6827"/>
              <a:gd name="T28" fmla="*/ 569 w 6827"/>
              <a:gd name="T29" fmla="*/ 1707 h 6827"/>
              <a:gd name="T30" fmla="*/ 569 w 6827"/>
              <a:gd name="T31" fmla="*/ 1138 h 6827"/>
              <a:gd name="T32" fmla="*/ 569 w 6827"/>
              <a:gd name="T33" fmla="*/ 569 h 6827"/>
              <a:gd name="T34" fmla="*/ 341 w 6827"/>
              <a:gd name="T35" fmla="*/ 0 h 6827"/>
              <a:gd name="T36" fmla="*/ 114 w 6827"/>
              <a:gd name="T37" fmla="*/ 569 h 6827"/>
              <a:gd name="T38" fmla="*/ 114 w 6827"/>
              <a:gd name="T39" fmla="*/ 1138 h 6827"/>
              <a:gd name="T40" fmla="*/ 114 w 6827"/>
              <a:gd name="T41" fmla="*/ 1707 h 6827"/>
              <a:gd name="T42" fmla="*/ 114 w 6827"/>
              <a:gd name="T43" fmla="*/ 2276 h 6827"/>
              <a:gd name="T44" fmla="*/ 114 w 6827"/>
              <a:gd name="T45" fmla="*/ 2844 h 6827"/>
              <a:gd name="T46" fmla="*/ 114 w 6827"/>
              <a:gd name="T47" fmla="*/ 3413 h 6827"/>
              <a:gd name="T48" fmla="*/ 114 w 6827"/>
              <a:gd name="T49" fmla="*/ 3982 h 6827"/>
              <a:gd name="T50" fmla="*/ 114 w 6827"/>
              <a:gd name="T51" fmla="*/ 4551 h 6827"/>
              <a:gd name="T52" fmla="*/ 114 w 6827"/>
              <a:gd name="T53" fmla="*/ 5120 h 6827"/>
              <a:gd name="T54" fmla="*/ 114 w 6827"/>
              <a:gd name="T55" fmla="*/ 5689 h 6827"/>
              <a:gd name="T56" fmla="*/ 114 w 6827"/>
              <a:gd name="T57" fmla="*/ 6258 h 6827"/>
              <a:gd name="T58" fmla="*/ 683 w 6827"/>
              <a:gd name="T59" fmla="*/ 6713 h 6827"/>
              <a:gd name="T60" fmla="*/ 1252 w 6827"/>
              <a:gd name="T61" fmla="*/ 6713 h 6827"/>
              <a:gd name="T62" fmla="*/ 1820 w 6827"/>
              <a:gd name="T63" fmla="*/ 6713 h 6827"/>
              <a:gd name="T64" fmla="*/ 2389 w 6827"/>
              <a:gd name="T65" fmla="*/ 6713 h 6827"/>
              <a:gd name="T66" fmla="*/ 2958 w 6827"/>
              <a:gd name="T67" fmla="*/ 6713 h 6827"/>
              <a:gd name="T68" fmla="*/ 3527 w 6827"/>
              <a:gd name="T69" fmla="*/ 6713 h 6827"/>
              <a:gd name="T70" fmla="*/ 4096 w 6827"/>
              <a:gd name="T71" fmla="*/ 6713 h 6827"/>
              <a:gd name="T72" fmla="*/ 4665 w 6827"/>
              <a:gd name="T73" fmla="*/ 6713 h 6827"/>
              <a:gd name="T74" fmla="*/ 5234 w 6827"/>
              <a:gd name="T75" fmla="*/ 6713 h 6827"/>
              <a:gd name="T76" fmla="*/ 5803 w 6827"/>
              <a:gd name="T77" fmla="*/ 6713 h 6827"/>
              <a:gd name="T78" fmla="*/ 6371 w 6827"/>
              <a:gd name="T79" fmla="*/ 6713 h 6827"/>
              <a:gd name="T80" fmla="*/ 6827 w 6827"/>
              <a:gd name="T81" fmla="*/ 6485 h 6827"/>
              <a:gd name="T82" fmla="*/ 6371 w 6827"/>
              <a:gd name="T83" fmla="*/ 6258 h 6827"/>
              <a:gd name="T84" fmla="*/ 5803 w 6827"/>
              <a:gd name="T85" fmla="*/ 6258 h 6827"/>
              <a:gd name="T86" fmla="*/ 5234 w 6827"/>
              <a:gd name="T87" fmla="*/ 6258 h 6827"/>
              <a:gd name="T88" fmla="*/ 4665 w 6827"/>
              <a:gd name="T89" fmla="*/ 6258 h 6827"/>
              <a:gd name="T90" fmla="*/ 4096 w 6827"/>
              <a:gd name="T91" fmla="*/ 6258 h 6827"/>
              <a:gd name="T92" fmla="*/ 3527 w 6827"/>
              <a:gd name="T93" fmla="*/ 6258 h 6827"/>
              <a:gd name="T94" fmla="*/ 2958 w 6827"/>
              <a:gd name="T95" fmla="*/ 6258 h 6827"/>
              <a:gd name="T96" fmla="*/ 2389 w 6827"/>
              <a:gd name="T97" fmla="*/ 6258 h 6827"/>
              <a:gd name="T98" fmla="*/ 1820 w 6827"/>
              <a:gd name="T99" fmla="*/ 6258 h 6827"/>
              <a:gd name="T100" fmla="*/ 1252 w 6827"/>
              <a:gd name="T101" fmla="*/ 6258 h 6827"/>
              <a:gd name="T102" fmla="*/ 683 w 6827"/>
              <a:gd name="T103" fmla="*/ 6258 h 68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</a:cxnLst>
            <a:rect l="0" t="0" r="r" b="b"/>
            <a:pathLst>
              <a:path w="6827" h="6827">
                <a:moveTo>
                  <a:pt x="1263" y="5234"/>
                </a:moveTo>
                <a:cubicBezTo>
                  <a:pt x="1316" y="5493"/>
                  <a:pt x="1546" y="5689"/>
                  <a:pt x="1820" y="5689"/>
                </a:cubicBezTo>
                <a:cubicBezTo>
                  <a:pt x="2114" y="5689"/>
                  <a:pt x="2354" y="5464"/>
                  <a:pt x="2383" y="5178"/>
                </a:cubicBezTo>
                <a:lnTo>
                  <a:pt x="3568" y="4191"/>
                </a:lnTo>
                <a:cubicBezTo>
                  <a:pt x="3652" y="4401"/>
                  <a:pt x="3856" y="4551"/>
                  <a:pt x="4096" y="4551"/>
                </a:cubicBezTo>
                <a:cubicBezTo>
                  <a:pt x="4348" y="4551"/>
                  <a:pt x="4560" y="4385"/>
                  <a:pt x="4635" y="4157"/>
                </a:cubicBezTo>
                <a:lnTo>
                  <a:pt x="5696" y="4736"/>
                </a:lnTo>
                <a:cubicBezTo>
                  <a:pt x="5732" y="5016"/>
                  <a:pt x="5969" y="5234"/>
                  <a:pt x="6258" y="5234"/>
                </a:cubicBezTo>
                <a:cubicBezTo>
                  <a:pt x="6571" y="5234"/>
                  <a:pt x="6827" y="4979"/>
                  <a:pt x="6827" y="4665"/>
                </a:cubicBezTo>
                <a:cubicBezTo>
                  <a:pt x="6827" y="4351"/>
                  <a:pt x="6571" y="4096"/>
                  <a:pt x="6258" y="4096"/>
                </a:cubicBezTo>
                <a:cubicBezTo>
                  <a:pt x="6006" y="4096"/>
                  <a:pt x="5794" y="4262"/>
                  <a:pt x="5719" y="4490"/>
                </a:cubicBezTo>
                <a:lnTo>
                  <a:pt x="4658" y="3911"/>
                </a:lnTo>
                <a:cubicBezTo>
                  <a:pt x="4622" y="3631"/>
                  <a:pt x="4385" y="3413"/>
                  <a:pt x="4096" y="3413"/>
                </a:cubicBezTo>
                <a:cubicBezTo>
                  <a:pt x="3802" y="3413"/>
                  <a:pt x="3563" y="3638"/>
                  <a:pt x="3533" y="3924"/>
                </a:cubicBezTo>
                <a:lnTo>
                  <a:pt x="2348" y="4911"/>
                </a:lnTo>
                <a:cubicBezTo>
                  <a:pt x="2265" y="4701"/>
                  <a:pt x="2060" y="4551"/>
                  <a:pt x="1820" y="4551"/>
                </a:cubicBezTo>
                <a:cubicBezTo>
                  <a:pt x="1546" y="4551"/>
                  <a:pt x="1316" y="4747"/>
                  <a:pt x="1263" y="5006"/>
                </a:cubicBezTo>
                <a:lnTo>
                  <a:pt x="455" y="5006"/>
                </a:lnTo>
                <a:lnTo>
                  <a:pt x="455" y="4551"/>
                </a:lnTo>
                <a:lnTo>
                  <a:pt x="569" y="4551"/>
                </a:lnTo>
                <a:cubicBezTo>
                  <a:pt x="632" y="4551"/>
                  <a:pt x="683" y="4500"/>
                  <a:pt x="683" y="4437"/>
                </a:cubicBezTo>
                <a:cubicBezTo>
                  <a:pt x="683" y="4374"/>
                  <a:pt x="632" y="4324"/>
                  <a:pt x="569" y="4324"/>
                </a:cubicBezTo>
                <a:lnTo>
                  <a:pt x="455" y="4324"/>
                </a:lnTo>
                <a:lnTo>
                  <a:pt x="455" y="3982"/>
                </a:lnTo>
                <a:lnTo>
                  <a:pt x="569" y="3982"/>
                </a:lnTo>
                <a:cubicBezTo>
                  <a:pt x="632" y="3982"/>
                  <a:pt x="683" y="3931"/>
                  <a:pt x="683" y="3868"/>
                </a:cubicBezTo>
                <a:cubicBezTo>
                  <a:pt x="683" y="3806"/>
                  <a:pt x="632" y="3755"/>
                  <a:pt x="569" y="3755"/>
                </a:cubicBezTo>
                <a:lnTo>
                  <a:pt x="480" y="3755"/>
                </a:lnTo>
                <a:lnTo>
                  <a:pt x="1407" y="2416"/>
                </a:lnTo>
                <a:cubicBezTo>
                  <a:pt x="1494" y="2470"/>
                  <a:pt x="1596" y="2503"/>
                  <a:pt x="1707" y="2503"/>
                </a:cubicBezTo>
                <a:cubicBezTo>
                  <a:pt x="1888" y="2503"/>
                  <a:pt x="2048" y="2416"/>
                  <a:pt x="2152" y="2284"/>
                </a:cubicBezTo>
                <a:lnTo>
                  <a:pt x="2752" y="2584"/>
                </a:lnTo>
                <a:cubicBezTo>
                  <a:pt x="2740" y="2631"/>
                  <a:pt x="2731" y="2680"/>
                  <a:pt x="2731" y="2731"/>
                </a:cubicBezTo>
                <a:cubicBezTo>
                  <a:pt x="2731" y="3044"/>
                  <a:pt x="2986" y="3300"/>
                  <a:pt x="3300" y="3300"/>
                </a:cubicBezTo>
                <a:cubicBezTo>
                  <a:pt x="3613" y="3300"/>
                  <a:pt x="3868" y="3044"/>
                  <a:pt x="3868" y="2731"/>
                </a:cubicBezTo>
                <a:cubicBezTo>
                  <a:pt x="3868" y="2608"/>
                  <a:pt x="3829" y="2496"/>
                  <a:pt x="3763" y="2403"/>
                </a:cubicBezTo>
                <a:lnTo>
                  <a:pt x="4488" y="1055"/>
                </a:lnTo>
                <a:cubicBezTo>
                  <a:pt x="4574" y="1107"/>
                  <a:pt x="4672" y="1138"/>
                  <a:pt x="4779" y="1138"/>
                </a:cubicBezTo>
                <a:cubicBezTo>
                  <a:pt x="4891" y="1138"/>
                  <a:pt x="4995" y="1104"/>
                  <a:pt x="5083" y="1048"/>
                </a:cubicBezTo>
                <a:lnTo>
                  <a:pt x="5827" y="2004"/>
                </a:lnTo>
                <a:cubicBezTo>
                  <a:pt x="5829" y="2007"/>
                  <a:pt x="5833" y="2009"/>
                  <a:pt x="5836" y="2011"/>
                </a:cubicBezTo>
                <a:cubicBezTo>
                  <a:pt x="5745" y="2112"/>
                  <a:pt x="5689" y="2244"/>
                  <a:pt x="5689" y="2389"/>
                </a:cubicBezTo>
                <a:cubicBezTo>
                  <a:pt x="5689" y="2703"/>
                  <a:pt x="5944" y="2958"/>
                  <a:pt x="6258" y="2958"/>
                </a:cubicBezTo>
                <a:cubicBezTo>
                  <a:pt x="6571" y="2958"/>
                  <a:pt x="6827" y="2703"/>
                  <a:pt x="6827" y="2389"/>
                </a:cubicBezTo>
                <a:cubicBezTo>
                  <a:pt x="6827" y="2076"/>
                  <a:pt x="6571" y="1820"/>
                  <a:pt x="6258" y="1820"/>
                </a:cubicBezTo>
                <a:cubicBezTo>
                  <a:pt x="6170" y="1820"/>
                  <a:pt x="6087" y="1842"/>
                  <a:pt x="6013" y="1878"/>
                </a:cubicBezTo>
                <a:cubicBezTo>
                  <a:pt x="6010" y="1874"/>
                  <a:pt x="6010" y="1869"/>
                  <a:pt x="6006" y="1864"/>
                </a:cubicBezTo>
                <a:lnTo>
                  <a:pt x="5248" y="890"/>
                </a:lnTo>
                <a:cubicBezTo>
                  <a:pt x="5311" y="798"/>
                  <a:pt x="5348" y="688"/>
                  <a:pt x="5348" y="569"/>
                </a:cubicBezTo>
                <a:cubicBezTo>
                  <a:pt x="5348" y="255"/>
                  <a:pt x="5092" y="0"/>
                  <a:pt x="4779" y="0"/>
                </a:cubicBezTo>
                <a:cubicBezTo>
                  <a:pt x="4465" y="0"/>
                  <a:pt x="4210" y="255"/>
                  <a:pt x="4210" y="569"/>
                </a:cubicBezTo>
                <a:cubicBezTo>
                  <a:pt x="4210" y="691"/>
                  <a:pt x="4249" y="804"/>
                  <a:pt x="4315" y="897"/>
                </a:cubicBezTo>
                <a:lnTo>
                  <a:pt x="3590" y="2244"/>
                </a:lnTo>
                <a:cubicBezTo>
                  <a:pt x="3505" y="2193"/>
                  <a:pt x="3406" y="2162"/>
                  <a:pt x="3300" y="2162"/>
                </a:cubicBezTo>
                <a:cubicBezTo>
                  <a:pt x="3118" y="2162"/>
                  <a:pt x="2959" y="2248"/>
                  <a:pt x="2854" y="2381"/>
                </a:cubicBezTo>
                <a:lnTo>
                  <a:pt x="2254" y="2081"/>
                </a:lnTo>
                <a:cubicBezTo>
                  <a:pt x="2267" y="2034"/>
                  <a:pt x="2276" y="1985"/>
                  <a:pt x="2276" y="1934"/>
                </a:cubicBezTo>
                <a:cubicBezTo>
                  <a:pt x="2276" y="1621"/>
                  <a:pt x="2020" y="1365"/>
                  <a:pt x="1707" y="1365"/>
                </a:cubicBezTo>
                <a:cubicBezTo>
                  <a:pt x="1393" y="1365"/>
                  <a:pt x="1138" y="1621"/>
                  <a:pt x="1138" y="1934"/>
                </a:cubicBezTo>
                <a:cubicBezTo>
                  <a:pt x="1138" y="2054"/>
                  <a:pt x="1176" y="2166"/>
                  <a:pt x="1239" y="2257"/>
                </a:cubicBezTo>
                <a:lnTo>
                  <a:pt x="593" y="3191"/>
                </a:lnTo>
                <a:cubicBezTo>
                  <a:pt x="585" y="3189"/>
                  <a:pt x="578" y="3186"/>
                  <a:pt x="569" y="3186"/>
                </a:cubicBezTo>
                <a:lnTo>
                  <a:pt x="455" y="3186"/>
                </a:lnTo>
                <a:lnTo>
                  <a:pt x="455" y="2844"/>
                </a:lnTo>
                <a:lnTo>
                  <a:pt x="569" y="2844"/>
                </a:lnTo>
                <a:cubicBezTo>
                  <a:pt x="632" y="2844"/>
                  <a:pt x="683" y="2794"/>
                  <a:pt x="683" y="2731"/>
                </a:cubicBezTo>
                <a:cubicBezTo>
                  <a:pt x="683" y="2668"/>
                  <a:pt x="632" y="2617"/>
                  <a:pt x="569" y="2617"/>
                </a:cubicBezTo>
                <a:lnTo>
                  <a:pt x="455" y="2617"/>
                </a:lnTo>
                <a:lnTo>
                  <a:pt x="455" y="2276"/>
                </a:lnTo>
                <a:lnTo>
                  <a:pt x="569" y="2276"/>
                </a:lnTo>
                <a:cubicBezTo>
                  <a:pt x="632" y="2276"/>
                  <a:pt x="683" y="2225"/>
                  <a:pt x="683" y="2162"/>
                </a:cubicBezTo>
                <a:cubicBezTo>
                  <a:pt x="683" y="2099"/>
                  <a:pt x="632" y="2048"/>
                  <a:pt x="569" y="2048"/>
                </a:cubicBezTo>
                <a:lnTo>
                  <a:pt x="455" y="2048"/>
                </a:lnTo>
                <a:lnTo>
                  <a:pt x="455" y="1707"/>
                </a:lnTo>
                <a:lnTo>
                  <a:pt x="569" y="1707"/>
                </a:lnTo>
                <a:cubicBezTo>
                  <a:pt x="632" y="1707"/>
                  <a:pt x="683" y="1656"/>
                  <a:pt x="683" y="1593"/>
                </a:cubicBezTo>
                <a:cubicBezTo>
                  <a:pt x="683" y="1530"/>
                  <a:pt x="632" y="1479"/>
                  <a:pt x="569" y="1479"/>
                </a:cubicBezTo>
                <a:lnTo>
                  <a:pt x="455" y="1479"/>
                </a:lnTo>
                <a:lnTo>
                  <a:pt x="455" y="1138"/>
                </a:lnTo>
                <a:lnTo>
                  <a:pt x="569" y="1138"/>
                </a:lnTo>
                <a:cubicBezTo>
                  <a:pt x="632" y="1138"/>
                  <a:pt x="683" y="1087"/>
                  <a:pt x="683" y="1024"/>
                </a:cubicBezTo>
                <a:cubicBezTo>
                  <a:pt x="683" y="961"/>
                  <a:pt x="632" y="910"/>
                  <a:pt x="569" y="910"/>
                </a:cubicBezTo>
                <a:lnTo>
                  <a:pt x="455" y="910"/>
                </a:lnTo>
                <a:lnTo>
                  <a:pt x="455" y="569"/>
                </a:lnTo>
                <a:lnTo>
                  <a:pt x="569" y="569"/>
                </a:lnTo>
                <a:cubicBezTo>
                  <a:pt x="632" y="569"/>
                  <a:pt x="683" y="518"/>
                  <a:pt x="683" y="455"/>
                </a:cubicBezTo>
                <a:cubicBezTo>
                  <a:pt x="683" y="392"/>
                  <a:pt x="632" y="341"/>
                  <a:pt x="569" y="341"/>
                </a:cubicBezTo>
                <a:lnTo>
                  <a:pt x="455" y="341"/>
                </a:lnTo>
                <a:lnTo>
                  <a:pt x="455" y="114"/>
                </a:lnTo>
                <a:cubicBezTo>
                  <a:pt x="455" y="51"/>
                  <a:pt x="404" y="0"/>
                  <a:pt x="341" y="0"/>
                </a:cubicBezTo>
                <a:cubicBezTo>
                  <a:pt x="278" y="0"/>
                  <a:pt x="228" y="51"/>
                  <a:pt x="228" y="114"/>
                </a:cubicBezTo>
                <a:lnTo>
                  <a:pt x="228" y="341"/>
                </a:lnTo>
                <a:lnTo>
                  <a:pt x="114" y="341"/>
                </a:lnTo>
                <a:cubicBezTo>
                  <a:pt x="51" y="341"/>
                  <a:pt x="0" y="392"/>
                  <a:pt x="0" y="455"/>
                </a:cubicBezTo>
                <a:cubicBezTo>
                  <a:pt x="0" y="518"/>
                  <a:pt x="51" y="569"/>
                  <a:pt x="114" y="569"/>
                </a:cubicBezTo>
                <a:lnTo>
                  <a:pt x="228" y="569"/>
                </a:lnTo>
                <a:lnTo>
                  <a:pt x="228" y="910"/>
                </a:lnTo>
                <a:lnTo>
                  <a:pt x="114" y="910"/>
                </a:lnTo>
                <a:cubicBezTo>
                  <a:pt x="51" y="910"/>
                  <a:pt x="0" y="961"/>
                  <a:pt x="0" y="1024"/>
                </a:cubicBezTo>
                <a:cubicBezTo>
                  <a:pt x="0" y="1087"/>
                  <a:pt x="51" y="1138"/>
                  <a:pt x="114" y="1138"/>
                </a:cubicBezTo>
                <a:lnTo>
                  <a:pt x="228" y="1138"/>
                </a:lnTo>
                <a:lnTo>
                  <a:pt x="228" y="1479"/>
                </a:lnTo>
                <a:lnTo>
                  <a:pt x="114" y="1479"/>
                </a:lnTo>
                <a:cubicBezTo>
                  <a:pt x="51" y="1479"/>
                  <a:pt x="0" y="1530"/>
                  <a:pt x="0" y="1593"/>
                </a:cubicBezTo>
                <a:cubicBezTo>
                  <a:pt x="0" y="1656"/>
                  <a:pt x="51" y="1707"/>
                  <a:pt x="114" y="1707"/>
                </a:cubicBezTo>
                <a:lnTo>
                  <a:pt x="228" y="1707"/>
                </a:lnTo>
                <a:lnTo>
                  <a:pt x="228" y="2048"/>
                </a:lnTo>
                <a:lnTo>
                  <a:pt x="114" y="2048"/>
                </a:lnTo>
                <a:cubicBezTo>
                  <a:pt x="51" y="2048"/>
                  <a:pt x="0" y="2099"/>
                  <a:pt x="0" y="2162"/>
                </a:cubicBezTo>
                <a:cubicBezTo>
                  <a:pt x="0" y="2225"/>
                  <a:pt x="51" y="2276"/>
                  <a:pt x="114" y="2276"/>
                </a:cubicBezTo>
                <a:lnTo>
                  <a:pt x="228" y="2276"/>
                </a:lnTo>
                <a:lnTo>
                  <a:pt x="228" y="2617"/>
                </a:lnTo>
                <a:lnTo>
                  <a:pt x="114" y="2617"/>
                </a:lnTo>
                <a:cubicBezTo>
                  <a:pt x="51" y="2617"/>
                  <a:pt x="0" y="2668"/>
                  <a:pt x="0" y="2731"/>
                </a:cubicBezTo>
                <a:cubicBezTo>
                  <a:pt x="0" y="2794"/>
                  <a:pt x="51" y="2844"/>
                  <a:pt x="114" y="2844"/>
                </a:cubicBezTo>
                <a:lnTo>
                  <a:pt x="228" y="2844"/>
                </a:lnTo>
                <a:lnTo>
                  <a:pt x="228" y="3186"/>
                </a:lnTo>
                <a:lnTo>
                  <a:pt x="114" y="3186"/>
                </a:lnTo>
                <a:cubicBezTo>
                  <a:pt x="51" y="3186"/>
                  <a:pt x="0" y="3237"/>
                  <a:pt x="0" y="3300"/>
                </a:cubicBezTo>
                <a:cubicBezTo>
                  <a:pt x="0" y="3362"/>
                  <a:pt x="51" y="3413"/>
                  <a:pt x="114" y="3413"/>
                </a:cubicBezTo>
                <a:lnTo>
                  <a:pt x="228" y="3413"/>
                </a:lnTo>
                <a:lnTo>
                  <a:pt x="228" y="3755"/>
                </a:lnTo>
                <a:lnTo>
                  <a:pt x="114" y="3755"/>
                </a:lnTo>
                <a:cubicBezTo>
                  <a:pt x="51" y="3755"/>
                  <a:pt x="0" y="3806"/>
                  <a:pt x="0" y="3868"/>
                </a:cubicBezTo>
                <a:cubicBezTo>
                  <a:pt x="0" y="3931"/>
                  <a:pt x="51" y="3982"/>
                  <a:pt x="114" y="3982"/>
                </a:cubicBezTo>
                <a:lnTo>
                  <a:pt x="228" y="3982"/>
                </a:lnTo>
                <a:lnTo>
                  <a:pt x="228" y="4324"/>
                </a:lnTo>
                <a:lnTo>
                  <a:pt x="114" y="4324"/>
                </a:lnTo>
                <a:cubicBezTo>
                  <a:pt x="51" y="4324"/>
                  <a:pt x="0" y="4374"/>
                  <a:pt x="0" y="4437"/>
                </a:cubicBezTo>
                <a:cubicBezTo>
                  <a:pt x="0" y="4500"/>
                  <a:pt x="51" y="4551"/>
                  <a:pt x="114" y="4551"/>
                </a:cubicBezTo>
                <a:lnTo>
                  <a:pt x="228" y="4551"/>
                </a:lnTo>
                <a:lnTo>
                  <a:pt x="228" y="4892"/>
                </a:lnTo>
                <a:lnTo>
                  <a:pt x="114" y="4892"/>
                </a:lnTo>
                <a:cubicBezTo>
                  <a:pt x="51" y="4892"/>
                  <a:pt x="0" y="4943"/>
                  <a:pt x="0" y="5006"/>
                </a:cubicBezTo>
                <a:cubicBezTo>
                  <a:pt x="0" y="5069"/>
                  <a:pt x="51" y="5120"/>
                  <a:pt x="114" y="5120"/>
                </a:cubicBezTo>
                <a:lnTo>
                  <a:pt x="228" y="5120"/>
                </a:lnTo>
                <a:lnTo>
                  <a:pt x="228" y="5461"/>
                </a:lnTo>
                <a:lnTo>
                  <a:pt x="114" y="5461"/>
                </a:lnTo>
                <a:cubicBezTo>
                  <a:pt x="51" y="5461"/>
                  <a:pt x="0" y="5512"/>
                  <a:pt x="0" y="5575"/>
                </a:cubicBezTo>
                <a:cubicBezTo>
                  <a:pt x="0" y="5638"/>
                  <a:pt x="51" y="5689"/>
                  <a:pt x="114" y="5689"/>
                </a:cubicBezTo>
                <a:lnTo>
                  <a:pt x="228" y="5689"/>
                </a:lnTo>
                <a:lnTo>
                  <a:pt x="228" y="6030"/>
                </a:lnTo>
                <a:lnTo>
                  <a:pt x="114" y="6030"/>
                </a:lnTo>
                <a:cubicBezTo>
                  <a:pt x="51" y="6030"/>
                  <a:pt x="0" y="6081"/>
                  <a:pt x="0" y="6144"/>
                </a:cubicBezTo>
                <a:cubicBezTo>
                  <a:pt x="0" y="6207"/>
                  <a:pt x="51" y="6258"/>
                  <a:pt x="114" y="6258"/>
                </a:cubicBezTo>
                <a:lnTo>
                  <a:pt x="228" y="6258"/>
                </a:lnTo>
                <a:lnTo>
                  <a:pt x="228" y="6485"/>
                </a:lnTo>
                <a:cubicBezTo>
                  <a:pt x="228" y="6548"/>
                  <a:pt x="278" y="6599"/>
                  <a:pt x="341" y="6599"/>
                </a:cubicBezTo>
                <a:lnTo>
                  <a:pt x="683" y="6599"/>
                </a:lnTo>
                <a:lnTo>
                  <a:pt x="683" y="6713"/>
                </a:lnTo>
                <a:cubicBezTo>
                  <a:pt x="683" y="6776"/>
                  <a:pt x="734" y="6827"/>
                  <a:pt x="796" y="6827"/>
                </a:cubicBezTo>
                <a:cubicBezTo>
                  <a:pt x="859" y="6827"/>
                  <a:pt x="910" y="6776"/>
                  <a:pt x="910" y="6713"/>
                </a:cubicBezTo>
                <a:lnTo>
                  <a:pt x="910" y="6599"/>
                </a:lnTo>
                <a:lnTo>
                  <a:pt x="1252" y="6599"/>
                </a:lnTo>
                <a:lnTo>
                  <a:pt x="1252" y="6713"/>
                </a:lnTo>
                <a:cubicBezTo>
                  <a:pt x="1252" y="6776"/>
                  <a:pt x="1302" y="6827"/>
                  <a:pt x="1365" y="6827"/>
                </a:cubicBezTo>
                <a:cubicBezTo>
                  <a:pt x="1428" y="6827"/>
                  <a:pt x="1479" y="6776"/>
                  <a:pt x="1479" y="6713"/>
                </a:cubicBezTo>
                <a:lnTo>
                  <a:pt x="1479" y="6599"/>
                </a:lnTo>
                <a:lnTo>
                  <a:pt x="1820" y="6599"/>
                </a:lnTo>
                <a:lnTo>
                  <a:pt x="1820" y="6713"/>
                </a:lnTo>
                <a:cubicBezTo>
                  <a:pt x="1820" y="6776"/>
                  <a:pt x="1871" y="6827"/>
                  <a:pt x="1934" y="6827"/>
                </a:cubicBezTo>
                <a:cubicBezTo>
                  <a:pt x="1997" y="6827"/>
                  <a:pt x="2048" y="6776"/>
                  <a:pt x="2048" y="6713"/>
                </a:cubicBezTo>
                <a:lnTo>
                  <a:pt x="2048" y="6599"/>
                </a:lnTo>
                <a:lnTo>
                  <a:pt x="2389" y="6599"/>
                </a:lnTo>
                <a:lnTo>
                  <a:pt x="2389" y="6713"/>
                </a:lnTo>
                <a:cubicBezTo>
                  <a:pt x="2389" y="6776"/>
                  <a:pt x="2440" y="6827"/>
                  <a:pt x="2503" y="6827"/>
                </a:cubicBezTo>
                <a:cubicBezTo>
                  <a:pt x="2566" y="6827"/>
                  <a:pt x="2617" y="6776"/>
                  <a:pt x="2617" y="6713"/>
                </a:cubicBezTo>
                <a:lnTo>
                  <a:pt x="2617" y="6599"/>
                </a:lnTo>
                <a:lnTo>
                  <a:pt x="2958" y="6599"/>
                </a:lnTo>
                <a:lnTo>
                  <a:pt x="2958" y="6713"/>
                </a:lnTo>
                <a:cubicBezTo>
                  <a:pt x="2958" y="6776"/>
                  <a:pt x="3009" y="6827"/>
                  <a:pt x="3072" y="6827"/>
                </a:cubicBezTo>
                <a:cubicBezTo>
                  <a:pt x="3135" y="6827"/>
                  <a:pt x="3186" y="6776"/>
                  <a:pt x="3186" y="6713"/>
                </a:cubicBezTo>
                <a:lnTo>
                  <a:pt x="3186" y="6599"/>
                </a:lnTo>
                <a:lnTo>
                  <a:pt x="3527" y="6599"/>
                </a:lnTo>
                <a:lnTo>
                  <a:pt x="3527" y="6713"/>
                </a:lnTo>
                <a:cubicBezTo>
                  <a:pt x="3527" y="6776"/>
                  <a:pt x="3578" y="6827"/>
                  <a:pt x="3641" y="6827"/>
                </a:cubicBezTo>
                <a:cubicBezTo>
                  <a:pt x="3704" y="6827"/>
                  <a:pt x="3755" y="6776"/>
                  <a:pt x="3755" y="6713"/>
                </a:cubicBezTo>
                <a:lnTo>
                  <a:pt x="3755" y="6599"/>
                </a:lnTo>
                <a:lnTo>
                  <a:pt x="4096" y="6599"/>
                </a:lnTo>
                <a:lnTo>
                  <a:pt x="4096" y="6713"/>
                </a:lnTo>
                <a:cubicBezTo>
                  <a:pt x="4096" y="6776"/>
                  <a:pt x="4147" y="6827"/>
                  <a:pt x="4210" y="6827"/>
                </a:cubicBezTo>
                <a:cubicBezTo>
                  <a:pt x="4273" y="6827"/>
                  <a:pt x="4323" y="6776"/>
                  <a:pt x="4323" y="6713"/>
                </a:cubicBezTo>
                <a:lnTo>
                  <a:pt x="4323" y="6599"/>
                </a:lnTo>
                <a:lnTo>
                  <a:pt x="4665" y="6599"/>
                </a:lnTo>
                <a:lnTo>
                  <a:pt x="4665" y="6713"/>
                </a:lnTo>
                <a:cubicBezTo>
                  <a:pt x="4665" y="6776"/>
                  <a:pt x="4716" y="6827"/>
                  <a:pt x="4779" y="6827"/>
                </a:cubicBezTo>
                <a:cubicBezTo>
                  <a:pt x="4842" y="6827"/>
                  <a:pt x="4892" y="6776"/>
                  <a:pt x="4892" y="6713"/>
                </a:cubicBezTo>
                <a:lnTo>
                  <a:pt x="4892" y="6599"/>
                </a:lnTo>
                <a:lnTo>
                  <a:pt x="5234" y="6599"/>
                </a:lnTo>
                <a:lnTo>
                  <a:pt x="5234" y="6713"/>
                </a:lnTo>
                <a:cubicBezTo>
                  <a:pt x="5234" y="6776"/>
                  <a:pt x="5285" y="6827"/>
                  <a:pt x="5347" y="6827"/>
                </a:cubicBezTo>
                <a:cubicBezTo>
                  <a:pt x="5410" y="6827"/>
                  <a:pt x="5461" y="6776"/>
                  <a:pt x="5461" y="6713"/>
                </a:cubicBezTo>
                <a:lnTo>
                  <a:pt x="5461" y="6599"/>
                </a:lnTo>
                <a:lnTo>
                  <a:pt x="5803" y="6599"/>
                </a:lnTo>
                <a:lnTo>
                  <a:pt x="5803" y="6713"/>
                </a:lnTo>
                <a:cubicBezTo>
                  <a:pt x="5803" y="6776"/>
                  <a:pt x="5853" y="6827"/>
                  <a:pt x="5916" y="6827"/>
                </a:cubicBezTo>
                <a:cubicBezTo>
                  <a:pt x="5979" y="6827"/>
                  <a:pt x="6030" y="6776"/>
                  <a:pt x="6030" y="6713"/>
                </a:cubicBezTo>
                <a:lnTo>
                  <a:pt x="6030" y="6599"/>
                </a:lnTo>
                <a:lnTo>
                  <a:pt x="6371" y="6599"/>
                </a:lnTo>
                <a:lnTo>
                  <a:pt x="6371" y="6713"/>
                </a:lnTo>
                <a:cubicBezTo>
                  <a:pt x="6371" y="6776"/>
                  <a:pt x="6422" y="6827"/>
                  <a:pt x="6485" y="6827"/>
                </a:cubicBezTo>
                <a:cubicBezTo>
                  <a:pt x="6548" y="6827"/>
                  <a:pt x="6599" y="6776"/>
                  <a:pt x="6599" y="6713"/>
                </a:cubicBezTo>
                <a:lnTo>
                  <a:pt x="6599" y="6599"/>
                </a:lnTo>
                <a:lnTo>
                  <a:pt x="6713" y="6599"/>
                </a:lnTo>
                <a:cubicBezTo>
                  <a:pt x="6776" y="6599"/>
                  <a:pt x="6827" y="6548"/>
                  <a:pt x="6827" y="6485"/>
                </a:cubicBezTo>
                <a:cubicBezTo>
                  <a:pt x="6827" y="6422"/>
                  <a:pt x="6776" y="6372"/>
                  <a:pt x="6713" y="6372"/>
                </a:cubicBezTo>
                <a:lnTo>
                  <a:pt x="6599" y="6372"/>
                </a:lnTo>
                <a:lnTo>
                  <a:pt x="6599" y="6258"/>
                </a:lnTo>
                <a:cubicBezTo>
                  <a:pt x="6599" y="6195"/>
                  <a:pt x="6548" y="6144"/>
                  <a:pt x="6485" y="6144"/>
                </a:cubicBezTo>
                <a:cubicBezTo>
                  <a:pt x="6422" y="6144"/>
                  <a:pt x="6371" y="6195"/>
                  <a:pt x="6371" y="6258"/>
                </a:cubicBezTo>
                <a:lnTo>
                  <a:pt x="6371" y="6372"/>
                </a:lnTo>
                <a:lnTo>
                  <a:pt x="6030" y="6372"/>
                </a:lnTo>
                <a:lnTo>
                  <a:pt x="6030" y="6258"/>
                </a:lnTo>
                <a:cubicBezTo>
                  <a:pt x="6030" y="6195"/>
                  <a:pt x="5979" y="6144"/>
                  <a:pt x="5916" y="6144"/>
                </a:cubicBezTo>
                <a:cubicBezTo>
                  <a:pt x="5853" y="6144"/>
                  <a:pt x="5803" y="6195"/>
                  <a:pt x="5803" y="6258"/>
                </a:cubicBezTo>
                <a:lnTo>
                  <a:pt x="5803" y="6372"/>
                </a:lnTo>
                <a:lnTo>
                  <a:pt x="5461" y="6372"/>
                </a:lnTo>
                <a:lnTo>
                  <a:pt x="5461" y="6258"/>
                </a:lnTo>
                <a:cubicBezTo>
                  <a:pt x="5461" y="6195"/>
                  <a:pt x="5410" y="6144"/>
                  <a:pt x="5347" y="6144"/>
                </a:cubicBezTo>
                <a:cubicBezTo>
                  <a:pt x="5285" y="6144"/>
                  <a:pt x="5234" y="6195"/>
                  <a:pt x="5234" y="6258"/>
                </a:cubicBezTo>
                <a:lnTo>
                  <a:pt x="5234" y="6372"/>
                </a:lnTo>
                <a:lnTo>
                  <a:pt x="4892" y="6372"/>
                </a:lnTo>
                <a:lnTo>
                  <a:pt x="4892" y="6258"/>
                </a:lnTo>
                <a:cubicBezTo>
                  <a:pt x="4892" y="6195"/>
                  <a:pt x="4842" y="6144"/>
                  <a:pt x="4779" y="6144"/>
                </a:cubicBezTo>
                <a:cubicBezTo>
                  <a:pt x="4716" y="6144"/>
                  <a:pt x="4665" y="6195"/>
                  <a:pt x="4665" y="6258"/>
                </a:cubicBezTo>
                <a:lnTo>
                  <a:pt x="4665" y="6372"/>
                </a:lnTo>
                <a:lnTo>
                  <a:pt x="4323" y="6372"/>
                </a:lnTo>
                <a:lnTo>
                  <a:pt x="4323" y="6258"/>
                </a:lnTo>
                <a:cubicBezTo>
                  <a:pt x="4323" y="6195"/>
                  <a:pt x="4273" y="6144"/>
                  <a:pt x="4210" y="6144"/>
                </a:cubicBezTo>
                <a:cubicBezTo>
                  <a:pt x="4147" y="6144"/>
                  <a:pt x="4096" y="6195"/>
                  <a:pt x="4096" y="6258"/>
                </a:cubicBezTo>
                <a:lnTo>
                  <a:pt x="4096" y="6372"/>
                </a:lnTo>
                <a:lnTo>
                  <a:pt x="3755" y="6372"/>
                </a:lnTo>
                <a:lnTo>
                  <a:pt x="3755" y="6258"/>
                </a:lnTo>
                <a:cubicBezTo>
                  <a:pt x="3755" y="6195"/>
                  <a:pt x="3704" y="6144"/>
                  <a:pt x="3641" y="6144"/>
                </a:cubicBezTo>
                <a:cubicBezTo>
                  <a:pt x="3578" y="6144"/>
                  <a:pt x="3527" y="6195"/>
                  <a:pt x="3527" y="6258"/>
                </a:cubicBezTo>
                <a:lnTo>
                  <a:pt x="3527" y="6372"/>
                </a:lnTo>
                <a:lnTo>
                  <a:pt x="3186" y="6372"/>
                </a:lnTo>
                <a:lnTo>
                  <a:pt x="3186" y="6258"/>
                </a:lnTo>
                <a:cubicBezTo>
                  <a:pt x="3186" y="6195"/>
                  <a:pt x="3135" y="6144"/>
                  <a:pt x="3072" y="6144"/>
                </a:cubicBezTo>
                <a:cubicBezTo>
                  <a:pt x="3009" y="6144"/>
                  <a:pt x="2958" y="6195"/>
                  <a:pt x="2958" y="6258"/>
                </a:cubicBezTo>
                <a:lnTo>
                  <a:pt x="2958" y="6372"/>
                </a:lnTo>
                <a:lnTo>
                  <a:pt x="2617" y="6372"/>
                </a:lnTo>
                <a:lnTo>
                  <a:pt x="2617" y="6258"/>
                </a:lnTo>
                <a:cubicBezTo>
                  <a:pt x="2617" y="6195"/>
                  <a:pt x="2566" y="6144"/>
                  <a:pt x="2503" y="6144"/>
                </a:cubicBezTo>
                <a:cubicBezTo>
                  <a:pt x="2440" y="6144"/>
                  <a:pt x="2389" y="6195"/>
                  <a:pt x="2389" y="6258"/>
                </a:cubicBezTo>
                <a:lnTo>
                  <a:pt x="2389" y="6372"/>
                </a:lnTo>
                <a:lnTo>
                  <a:pt x="2048" y="6372"/>
                </a:lnTo>
                <a:lnTo>
                  <a:pt x="2048" y="6258"/>
                </a:lnTo>
                <a:cubicBezTo>
                  <a:pt x="2048" y="6195"/>
                  <a:pt x="1997" y="6144"/>
                  <a:pt x="1934" y="6144"/>
                </a:cubicBezTo>
                <a:cubicBezTo>
                  <a:pt x="1871" y="6144"/>
                  <a:pt x="1820" y="6195"/>
                  <a:pt x="1820" y="6258"/>
                </a:cubicBezTo>
                <a:lnTo>
                  <a:pt x="1820" y="6372"/>
                </a:lnTo>
                <a:lnTo>
                  <a:pt x="1479" y="6372"/>
                </a:lnTo>
                <a:lnTo>
                  <a:pt x="1479" y="6258"/>
                </a:lnTo>
                <a:cubicBezTo>
                  <a:pt x="1479" y="6195"/>
                  <a:pt x="1428" y="6144"/>
                  <a:pt x="1365" y="6144"/>
                </a:cubicBezTo>
                <a:cubicBezTo>
                  <a:pt x="1302" y="6144"/>
                  <a:pt x="1252" y="6195"/>
                  <a:pt x="1252" y="6258"/>
                </a:cubicBezTo>
                <a:lnTo>
                  <a:pt x="1252" y="6372"/>
                </a:lnTo>
                <a:lnTo>
                  <a:pt x="910" y="6372"/>
                </a:lnTo>
                <a:lnTo>
                  <a:pt x="910" y="6258"/>
                </a:lnTo>
                <a:cubicBezTo>
                  <a:pt x="910" y="6195"/>
                  <a:pt x="859" y="6144"/>
                  <a:pt x="796" y="6144"/>
                </a:cubicBezTo>
                <a:cubicBezTo>
                  <a:pt x="734" y="6144"/>
                  <a:pt x="683" y="6195"/>
                  <a:pt x="683" y="6258"/>
                </a:cubicBezTo>
                <a:lnTo>
                  <a:pt x="683" y="6372"/>
                </a:lnTo>
                <a:lnTo>
                  <a:pt x="455" y="6372"/>
                </a:lnTo>
                <a:lnTo>
                  <a:pt x="455" y="5234"/>
                </a:lnTo>
                <a:lnTo>
                  <a:pt x="1263" y="523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3" name="ïṥlíḍe"/>
          <p:cNvSpPr/>
          <p:nvPr/>
        </p:nvSpPr>
        <p:spPr bwMode="auto">
          <a:xfrm>
            <a:off x="4842598" y="3940326"/>
            <a:ext cx="380293" cy="366291"/>
          </a:xfrm>
          <a:custGeom>
            <a:avLst/>
            <a:gdLst>
              <a:gd name="T0" fmla="*/ 3413 w 6827"/>
              <a:gd name="T1" fmla="*/ 0 h 5912"/>
              <a:gd name="T2" fmla="*/ 0 w 6827"/>
              <a:gd name="T3" fmla="*/ 5912 h 5912"/>
              <a:gd name="T4" fmla="*/ 6827 w 6827"/>
              <a:gd name="T5" fmla="*/ 5912 h 5912"/>
              <a:gd name="T6" fmla="*/ 3413 w 6827"/>
              <a:gd name="T7" fmla="*/ 0 h 5912"/>
              <a:gd name="T8" fmla="*/ 3413 w 6827"/>
              <a:gd name="T9" fmla="*/ 972 h 5912"/>
              <a:gd name="T10" fmla="*/ 4489 w 6827"/>
              <a:gd name="T11" fmla="*/ 2835 h 5912"/>
              <a:gd name="T12" fmla="*/ 2338 w 6827"/>
              <a:gd name="T13" fmla="*/ 2835 h 5912"/>
              <a:gd name="T14" fmla="*/ 3413 w 6827"/>
              <a:gd name="T15" fmla="*/ 972 h 5912"/>
              <a:gd name="T16" fmla="*/ 842 w 6827"/>
              <a:gd name="T17" fmla="*/ 5426 h 5912"/>
              <a:gd name="T18" fmla="*/ 1917 w 6827"/>
              <a:gd name="T19" fmla="*/ 3564 h 5912"/>
              <a:gd name="T20" fmla="*/ 2993 w 6827"/>
              <a:gd name="T21" fmla="*/ 5426 h 5912"/>
              <a:gd name="T22" fmla="*/ 842 w 6827"/>
              <a:gd name="T23" fmla="*/ 5426 h 5912"/>
              <a:gd name="T24" fmla="*/ 2338 w 6827"/>
              <a:gd name="T25" fmla="*/ 3321 h 5912"/>
              <a:gd name="T26" fmla="*/ 4489 w 6827"/>
              <a:gd name="T27" fmla="*/ 3321 h 5912"/>
              <a:gd name="T28" fmla="*/ 3413 w 6827"/>
              <a:gd name="T29" fmla="*/ 5183 h 5912"/>
              <a:gd name="T30" fmla="*/ 2338 w 6827"/>
              <a:gd name="T31" fmla="*/ 3321 h 5912"/>
              <a:gd name="T32" fmla="*/ 4910 w 6827"/>
              <a:gd name="T33" fmla="*/ 3564 h 5912"/>
              <a:gd name="T34" fmla="*/ 5985 w 6827"/>
              <a:gd name="T35" fmla="*/ 5426 h 5912"/>
              <a:gd name="T36" fmla="*/ 3834 w 6827"/>
              <a:gd name="T37" fmla="*/ 5426 h 5912"/>
              <a:gd name="T38" fmla="*/ 4910 w 6827"/>
              <a:gd name="T39" fmla="*/ 3564 h 59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</a:cxnLst>
            <a:rect l="0" t="0" r="r" b="b"/>
            <a:pathLst>
              <a:path w="6827" h="5912">
                <a:moveTo>
                  <a:pt x="3413" y="0"/>
                </a:moveTo>
                <a:lnTo>
                  <a:pt x="0" y="5912"/>
                </a:lnTo>
                <a:lnTo>
                  <a:pt x="6827" y="5912"/>
                </a:lnTo>
                <a:lnTo>
                  <a:pt x="3413" y="0"/>
                </a:lnTo>
                <a:close/>
                <a:moveTo>
                  <a:pt x="3413" y="972"/>
                </a:moveTo>
                <a:lnTo>
                  <a:pt x="4489" y="2835"/>
                </a:lnTo>
                <a:lnTo>
                  <a:pt x="2338" y="2835"/>
                </a:lnTo>
                <a:lnTo>
                  <a:pt x="3413" y="972"/>
                </a:lnTo>
                <a:close/>
                <a:moveTo>
                  <a:pt x="842" y="5426"/>
                </a:moveTo>
                <a:lnTo>
                  <a:pt x="1917" y="3564"/>
                </a:lnTo>
                <a:lnTo>
                  <a:pt x="2993" y="5426"/>
                </a:lnTo>
                <a:lnTo>
                  <a:pt x="842" y="5426"/>
                </a:lnTo>
                <a:close/>
                <a:moveTo>
                  <a:pt x="2338" y="3321"/>
                </a:moveTo>
                <a:lnTo>
                  <a:pt x="4489" y="3321"/>
                </a:lnTo>
                <a:lnTo>
                  <a:pt x="3413" y="5183"/>
                </a:lnTo>
                <a:lnTo>
                  <a:pt x="2338" y="3321"/>
                </a:lnTo>
                <a:close/>
                <a:moveTo>
                  <a:pt x="4910" y="3564"/>
                </a:moveTo>
                <a:lnTo>
                  <a:pt x="5985" y="5426"/>
                </a:lnTo>
                <a:lnTo>
                  <a:pt x="3834" y="5426"/>
                </a:lnTo>
                <a:lnTo>
                  <a:pt x="4910" y="356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53" presetClass="entr" presetSubtype="16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"/>
                            </p:stCondLst>
                            <p:childTnLst>
                              <p:par>
                                <p:cTn id="3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500"/>
                            </p:stCondLst>
                            <p:childTnLst>
                              <p:par>
                                <p:cTn id="4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2" presetClass="entr" presetSubtype="8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2" presetClass="entr" presetSubtype="8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56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1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7" grpId="0" bldLvl="0" animBg="1"/>
      <p:bldP spid="8" grpId="0"/>
      <p:bldP spid="10" grpId="0" bldLvl="0" animBg="1"/>
      <p:bldP spid="11" grpId="0"/>
      <p:bldP spid="13" grpId="0" bldLvl="0" animBg="1"/>
    </p:bldLst>
  </p:timing>
</p:sld>
</file>

<file path=ppt/slides/slide17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论文基本内容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1418823" y="1250073"/>
            <a:ext cx="9925325" cy="558000"/>
          </a:xfrm>
          <a:prstGeom prst="rect">
            <a:avLst/>
          </a:prstGeom>
          <a:solidFill>
            <a:srgbClr val="86CCCA"/>
          </a:solidFill>
        </p:spPr>
        <p:txBody>
          <a:bodyPr wrap="square" lIns="396000" tIns="0" rIns="0" bIns="0" rtlCol="0" anchor="ctr">
            <a:noAutofit/>
          </a:bodyPr>
          <a:lstStyle/>
          <a:p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第四章</a:t>
            </a:r>
          </a:p>
        </p:txBody>
      </p:sp>
      <p:sp>
        <p:nvSpPr>
          <p:cNvPr id="4" name="TextBox 29"/>
          <p:cNvSpPr txBox="1"/>
          <p:nvPr/>
        </p:nvSpPr>
        <p:spPr>
          <a:xfrm>
            <a:off x="3202169" y="1250072"/>
            <a:ext cx="6501271" cy="558000"/>
          </a:xfrm>
          <a:prstGeom prst="rect">
            <a:avLst/>
          </a:prstGeom>
          <a:noFill/>
        </p:spPr>
        <p:txBody>
          <a:bodyPr wrap="square" lIns="144000" tIns="0" rIns="0" bIns="0" rtlCol="0" anchor="ctr">
            <a:noAutofit/>
          </a:bodyPr>
          <a:lstStyle/>
          <a:p>
            <a:pPr algn="just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本章节的标题内容</a:t>
            </a:r>
            <a:endParaRPr lang="en-US" altLang="zh-CN" sz="28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Rectangle 57"/>
          <p:cNvSpPr/>
          <p:nvPr/>
        </p:nvSpPr>
        <p:spPr>
          <a:xfrm>
            <a:off x="2241493" y="224576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6" name="直接连接符 5"/>
          <p:cNvCxnSpPr/>
          <p:nvPr/>
        </p:nvCxnSpPr>
        <p:spPr>
          <a:xfrm>
            <a:off x="2343272" y="2803771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椭圆 6"/>
          <p:cNvSpPr/>
          <p:nvPr/>
        </p:nvSpPr>
        <p:spPr>
          <a:xfrm>
            <a:off x="1418823" y="2145734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4.1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Rectangle 57"/>
          <p:cNvSpPr/>
          <p:nvPr/>
        </p:nvSpPr>
        <p:spPr>
          <a:xfrm>
            <a:off x="2241493" y="3022533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9" name="直接连接符 8"/>
          <p:cNvCxnSpPr/>
          <p:nvPr/>
        </p:nvCxnSpPr>
        <p:spPr>
          <a:xfrm>
            <a:off x="2343272" y="3579847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椭圆 9"/>
          <p:cNvSpPr/>
          <p:nvPr/>
        </p:nvSpPr>
        <p:spPr>
          <a:xfrm>
            <a:off x="1418823" y="2921809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4.2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Rectangle 57"/>
          <p:cNvSpPr/>
          <p:nvPr/>
        </p:nvSpPr>
        <p:spPr>
          <a:xfrm>
            <a:off x="2241493" y="379860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2343272" y="4355923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椭圆 12"/>
          <p:cNvSpPr/>
          <p:nvPr/>
        </p:nvSpPr>
        <p:spPr>
          <a:xfrm>
            <a:off x="1418823" y="3697886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4.3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4" name="直接连接符 13"/>
          <p:cNvCxnSpPr/>
          <p:nvPr/>
        </p:nvCxnSpPr>
        <p:spPr>
          <a:xfrm>
            <a:off x="2343272" y="2020000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9" name="íṥľiḑé"/>
          <p:cNvGrpSpPr/>
          <p:nvPr/>
        </p:nvGrpSpPr>
        <p:grpSpPr>
          <a:xfrm>
            <a:off x="3834537" y="4525675"/>
            <a:ext cx="4522926" cy="2114883"/>
            <a:chOff x="2100991" y="2335489"/>
            <a:chExt cx="2590774" cy="1211424"/>
          </a:xfrm>
          <a:solidFill>
            <a:srgbClr val="86CCCA"/>
          </a:solidFill>
        </p:grpSpPr>
        <p:sp>
          <p:nvSpPr>
            <p:cNvPr id="20" name="îs1íḍè"/>
            <p:cNvSpPr/>
            <p:nvPr/>
          </p:nvSpPr>
          <p:spPr>
            <a:xfrm>
              <a:off x="3795155" y="2492896"/>
              <a:ext cx="896610" cy="896610"/>
            </a:xfrm>
            <a:prstGeom prst="ellipse">
              <a:avLst/>
            </a:prstGeom>
            <a:grpFill/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r>
                <a:rPr lang="zh-CN" altLang="en-US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关键词</a:t>
              </a:r>
            </a:p>
            <a:p>
              <a:pPr algn="ctr"/>
              <a:endParaRPr dirty="0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1" name="ïšľiḓê"/>
            <p:cNvSpPr/>
            <p:nvPr/>
          </p:nvSpPr>
          <p:spPr>
            <a:xfrm>
              <a:off x="2100991" y="2492896"/>
              <a:ext cx="896610" cy="896610"/>
            </a:xfrm>
            <a:prstGeom prst="ellipse">
              <a:avLst/>
            </a:prstGeom>
            <a:grpFill/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r>
                <a:rPr lang="zh-CN" altLang="en-US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关键词</a:t>
              </a:r>
            </a:p>
            <a:p>
              <a:pPr algn="ctr"/>
              <a:endParaRPr dirty="0"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2" name="íŝḷïḓè"/>
            <p:cNvSpPr/>
            <p:nvPr/>
          </p:nvSpPr>
          <p:spPr>
            <a:xfrm>
              <a:off x="2776643" y="2335489"/>
              <a:ext cx="1211424" cy="1211424"/>
            </a:xfrm>
            <a:prstGeom prst="ellipse">
              <a:avLst/>
            </a:prstGeom>
            <a:grpFill/>
            <a:ln w="38100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anchor="ctr">
              <a:normAutofit/>
            </a:bodyPr>
            <a:lstStyle/>
            <a:p>
              <a:pPr algn="ctr"/>
              <a:r>
                <a:rPr lang="zh-CN" altLang="en-US"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关键词一</a:t>
              </a:r>
            </a:p>
          </p:txBody>
        </p:sp>
      </p:grpSp>
      <p:sp>
        <p:nvSpPr>
          <p:cNvPr id="32" name="îṡļïḍe"/>
          <p:cNvSpPr/>
          <p:nvPr/>
        </p:nvSpPr>
        <p:spPr bwMode="auto">
          <a:xfrm>
            <a:off x="6945699" y="3940326"/>
            <a:ext cx="380293" cy="366291"/>
          </a:xfrm>
          <a:custGeom>
            <a:avLst/>
            <a:gdLst>
              <a:gd name="T0" fmla="*/ 4096 w 6827"/>
              <a:gd name="T1" fmla="*/ 4551 h 6827"/>
              <a:gd name="T2" fmla="*/ 6258 w 6827"/>
              <a:gd name="T3" fmla="*/ 4096 h 6827"/>
              <a:gd name="T4" fmla="*/ 2348 w 6827"/>
              <a:gd name="T5" fmla="*/ 4911 h 6827"/>
              <a:gd name="T6" fmla="*/ 569 w 6827"/>
              <a:gd name="T7" fmla="*/ 4551 h 6827"/>
              <a:gd name="T8" fmla="*/ 569 w 6827"/>
              <a:gd name="T9" fmla="*/ 3982 h 6827"/>
              <a:gd name="T10" fmla="*/ 1707 w 6827"/>
              <a:gd name="T11" fmla="*/ 2503 h 6827"/>
              <a:gd name="T12" fmla="*/ 3868 w 6827"/>
              <a:gd name="T13" fmla="*/ 2731 h 6827"/>
              <a:gd name="T14" fmla="*/ 5827 w 6827"/>
              <a:gd name="T15" fmla="*/ 2004 h 6827"/>
              <a:gd name="T16" fmla="*/ 6258 w 6827"/>
              <a:gd name="T17" fmla="*/ 1820 h 6827"/>
              <a:gd name="T18" fmla="*/ 4779 w 6827"/>
              <a:gd name="T19" fmla="*/ 0 h 6827"/>
              <a:gd name="T20" fmla="*/ 2854 w 6827"/>
              <a:gd name="T21" fmla="*/ 2381 h 6827"/>
              <a:gd name="T22" fmla="*/ 1239 w 6827"/>
              <a:gd name="T23" fmla="*/ 2257 h 6827"/>
              <a:gd name="T24" fmla="*/ 569 w 6827"/>
              <a:gd name="T25" fmla="*/ 2844 h 6827"/>
              <a:gd name="T26" fmla="*/ 569 w 6827"/>
              <a:gd name="T27" fmla="*/ 2276 h 6827"/>
              <a:gd name="T28" fmla="*/ 569 w 6827"/>
              <a:gd name="T29" fmla="*/ 1707 h 6827"/>
              <a:gd name="T30" fmla="*/ 569 w 6827"/>
              <a:gd name="T31" fmla="*/ 1138 h 6827"/>
              <a:gd name="T32" fmla="*/ 569 w 6827"/>
              <a:gd name="T33" fmla="*/ 569 h 6827"/>
              <a:gd name="T34" fmla="*/ 341 w 6827"/>
              <a:gd name="T35" fmla="*/ 0 h 6827"/>
              <a:gd name="T36" fmla="*/ 114 w 6827"/>
              <a:gd name="T37" fmla="*/ 569 h 6827"/>
              <a:gd name="T38" fmla="*/ 114 w 6827"/>
              <a:gd name="T39" fmla="*/ 1138 h 6827"/>
              <a:gd name="T40" fmla="*/ 114 w 6827"/>
              <a:gd name="T41" fmla="*/ 1707 h 6827"/>
              <a:gd name="T42" fmla="*/ 114 w 6827"/>
              <a:gd name="T43" fmla="*/ 2276 h 6827"/>
              <a:gd name="T44" fmla="*/ 114 w 6827"/>
              <a:gd name="T45" fmla="*/ 2844 h 6827"/>
              <a:gd name="T46" fmla="*/ 114 w 6827"/>
              <a:gd name="T47" fmla="*/ 3413 h 6827"/>
              <a:gd name="T48" fmla="*/ 114 w 6827"/>
              <a:gd name="T49" fmla="*/ 3982 h 6827"/>
              <a:gd name="T50" fmla="*/ 114 w 6827"/>
              <a:gd name="T51" fmla="*/ 4551 h 6827"/>
              <a:gd name="T52" fmla="*/ 114 w 6827"/>
              <a:gd name="T53" fmla="*/ 5120 h 6827"/>
              <a:gd name="T54" fmla="*/ 114 w 6827"/>
              <a:gd name="T55" fmla="*/ 5689 h 6827"/>
              <a:gd name="T56" fmla="*/ 114 w 6827"/>
              <a:gd name="T57" fmla="*/ 6258 h 6827"/>
              <a:gd name="T58" fmla="*/ 683 w 6827"/>
              <a:gd name="T59" fmla="*/ 6713 h 6827"/>
              <a:gd name="T60" fmla="*/ 1252 w 6827"/>
              <a:gd name="T61" fmla="*/ 6713 h 6827"/>
              <a:gd name="T62" fmla="*/ 1820 w 6827"/>
              <a:gd name="T63" fmla="*/ 6713 h 6827"/>
              <a:gd name="T64" fmla="*/ 2389 w 6827"/>
              <a:gd name="T65" fmla="*/ 6713 h 6827"/>
              <a:gd name="T66" fmla="*/ 2958 w 6827"/>
              <a:gd name="T67" fmla="*/ 6713 h 6827"/>
              <a:gd name="T68" fmla="*/ 3527 w 6827"/>
              <a:gd name="T69" fmla="*/ 6713 h 6827"/>
              <a:gd name="T70" fmla="*/ 4096 w 6827"/>
              <a:gd name="T71" fmla="*/ 6713 h 6827"/>
              <a:gd name="T72" fmla="*/ 4665 w 6827"/>
              <a:gd name="T73" fmla="*/ 6713 h 6827"/>
              <a:gd name="T74" fmla="*/ 5234 w 6827"/>
              <a:gd name="T75" fmla="*/ 6713 h 6827"/>
              <a:gd name="T76" fmla="*/ 5803 w 6827"/>
              <a:gd name="T77" fmla="*/ 6713 h 6827"/>
              <a:gd name="T78" fmla="*/ 6371 w 6827"/>
              <a:gd name="T79" fmla="*/ 6713 h 6827"/>
              <a:gd name="T80" fmla="*/ 6827 w 6827"/>
              <a:gd name="T81" fmla="*/ 6485 h 6827"/>
              <a:gd name="T82" fmla="*/ 6371 w 6827"/>
              <a:gd name="T83" fmla="*/ 6258 h 6827"/>
              <a:gd name="T84" fmla="*/ 5803 w 6827"/>
              <a:gd name="T85" fmla="*/ 6258 h 6827"/>
              <a:gd name="T86" fmla="*/ 5234 w 6827"/>
              <a:gd name="T87" fmla="*/ 6258 h 6827"/>
              <a:gd name="T88" fmla="*/ 4665 w 6827"/>
              <a:gd name="T89" fmla="*/ 6258 h 6827"/>
              <a:gd name="T90" fmla="*/ 4096 w 6827"/>
              <a:gd name="T91" fmla="*/ 6258 h 6827"/>
              <a:gd name="T92" fmla="*/ 3527 w 6827"/>
              <a:gd name="T93" fmla="*/ 6258 h 6827"/>
              <a:gd name="T94" fmla="*/ 2958 w 6827"/>
              <a:gd name="T95" fmla="*/ 6258 h 6827"/>
              <a:gd name="T96" fmla="*/ 2389 w 6827"/>
              <a:gd name="T97" fmla="*/ 6258 h 6827"/>
              <a:gd name="T98" fmla="*/ 1820 w 6827"/>
              <a:gd name="T99" fmla="*/ 6258 h 6827"/>
              <a:gd name="T100" fmla="*/ 1252 w 6827"/>
              <a:gd name="T101" fmla="*/ 6258 h 6827"/>
              <a:gd name="T102" fmla="*/ 683 w 6827"/>
              <a:gd name="T103" fmla="*/ 6258 h 68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</a:cxnLst>
            <a:rect l="0" t="0" r="r" b="b"/>
            <a:pathLst>
              <a:path w="6827" h="6827">
                <a:moveTo>
                  <a:pt x="1263" y="5234"/>
                </a:moveTo>
                <a:cubicBezTo>
                  <a:pt x="1316" y="5493"/>
                  <a:pt x="1546" y="5689"/>
                  <a:pt x="1820" y="5689"/>
                </a:cubicBezTo>
                <a:cubicBezTo>
                  <a:pt x="2114" y="5689"/>
                  <a:pt x="2354" y="5464"/>
                  <a:pt x="2383" y="5178"/>
                </a:cubicBezTo>
                <a:lnTo>
                  <a:pt x="3568" y="4191"/>
                </a:lnTo>
                <a:cubicBezTo>
                  <a:pt x="3652" y="4401"/>
                  <a:pt x="3856" y="4551"/>
                  <a:pt x="4096" y="4551"/>
                </a:cubicBezTo>
                <a:cubicBezTo>
                  <a:pt x="4348" y="4551"/>
                  <a:pt x="4560" y="4385"/>
                  <a:pt x="4635" y="4157"/>
                </a:cubicBezTo>
                <a:lnTo>
                  <a:pt x="5696" y="4736"/>
                </a:lnTo>
                <a:cubicBezTo>
                  <a:pt x="5732" y="5016"/>
                  <a:pt x="5969" y="5234"/>
                  <a:pt x="6258" y="5234"/>
                </a:cubicBezTo>
                <a:cubicBezTo>
                  <a:pt x="6571" y="5234"/>
                  <a:pt x="6827" y="4979"/>
                  <a:pt x="6827" y="4665"/>
                </a:cubicBezTo>
                <a:cubicBezTo>
                  <a:pt x="6827" y="4351"/>
                  <a:pt x="6571" y="4096"/>
                  <a:pt x="6258" y="4096"/>
                </a:cubicBezTo>
                <a:cubicBezTo>
                  <a:pt x="6006" y="4096"/>
                  <a:pt x="5794" y="4262"/>
                  <a:pt x="5719" y="4490"/>
                </a:cubicBezTo>
                <a:lnTo>
                  <a:pt x="4658" y="3911"/>
                </a:lnTo>
                <a:cubicBezTo>
                  <a:pt x="4622" y="3631"/>
                  <a:pt x="4385" y="3413"/>
                  <a:pt x="4096" y="3413"/>
                </a:cubicBezTo>
                <a:cubicBezTo>
                  <a:pt x="3802" y="3413"/>
                  <a:pt x="3563" y="3638"/>
                  <a:pt x="3533" y="3924"/>
                </a:cubicBezTo>
                <a:lnTo>
                  <a:pt x="2348" y="4911"/>
                </a:lnTo>
                <a:cubicBezTo>
                  <a:pt x="2265" y="4701"/>
                  <a:pt x="2060" y="4551"/>
                  <a:pt x="1820" y="4551"/>
                </a:cubicBezTo>
                <a:cubicBezTo>
                  <a:pt x="1546" y="4551"/>
                  <a:pt x="1316" y="4747"/>
                  <a:pt x="1263" y="5006"/>
                </a:cubicBezTo>
                <a:lnTo>
                  <a:pt x="455" y="5006"/>
                </a:lnTo>
                <a:lnTo>
                  <a:pt x="455" y="4551"/>
                </a:lnTo>
                <a:lnTo>
                  <a:pt x="569" y="4551"/>
                </a:lnTo>
                <a:cubicBezTo>
                  <a:pt x="632" y="4551"/>
                  <a:pt x="683" y="4500"/>
                  <a:pt x="683" y="4437"/>
                </a:cubicBezTo>
                <a:cubicBezTo>
                  <a:pt x="683" y="4374"/>
                  <a:pt x="632" y="4324"/>
                  <a:pt x="569" y="4324"/>
                </a:cubicBezTo>
                <a:lnTo>
                  <a:pt x="455" y="4324"/>
                </a:lnTo>
                <a:lnTo>
                  <a:pt x="455" y="3982"/>
                </a:lnTo>
                <a:lnTo>
                  <a:pt x="569" y="3982"/>
                </a:lnTo>
                <a:cubicBezTo>
                  <a:pt x="632" y="3982"/>
                  <a:pt x="683" y="3931"/>
                  <a:pt x="683" y="3868"/>
                </a:cubicBezTo>
                <a:cubicBezTo>
                  <a:pt x="683" y="3806"/>
                  <a:pt x="632" y="3755"/>
                  <a:pt x="569" y="3755"/>
                </a:cubicBezTo>
                <a:lnTo>
                  <a:pt x="480" y="3755"/>
                </a:lnTo>
                <a:lnTo>
                  <a:pt x="1407" y="2416"/>
                </a:lnTo>
                <a:cubicBezTo>
                  <a:pt x="1494" y="2470"/>
                  <a:pt x="1596" y="2503"/>
                  <a:pt x="1707" y="2503"/>
                </a:cubicBezTo>
                <a:cubicBezTo>
                  <a:pt x="1888" y="2503"/>
                  <a:pt x="2048" y="2416"/>
                  <a:pt x="2152" y="2284"/>
                </a:cubicBezTo>
                <a:lnTo>
                  <a:pt x="2752" y="2584"/>
                </a:lnTo>
                <a:cubicBezTo>
                  <a:pt x="2740" y="2631"/>
                  <a:pt x="2731" y="2680"/>
                  <a:pt x="2731" y="2731"/>
                </a:cubicBezTo>
                <a:cubicBezTo>
                  <a:pt x="2731" y="3044"/>
                  <a:pt x="2986" y="3300"/>
                  <a:pt x="3300" y="3300"/>
                </a:cubicBezTo>
                <a:cubicBezTo>
                  <a:pt x="3613" y="3300"/>
                  <a:pt x="3868" y="3044"/>
                  <a:pt x="3868" y="2731"/>
                </a:cubicBezTo>
                <a:cubicBezTo>
                  <a:pt x="3868" y="2608"/>
                  <a:pt x="3829" y="2496"/>
                  <a:pt x="3763" y="2403"/>
                </a:cubicBezTo>
                <a:lnTo>
                  <a:pt x="4488" y="1055"/>
                </a:lnTo>
                <a:cubicBezTo>
                  <a:pt x="4574" y="1107"/>
                  <a:pt x="4672" y="1138"/>
                  <a:pt x="4779" y="1138"/>
                </a:cubicBezTo>
                <a:cubicBezTo>
                  <a:pt x="4891" y="1138"/>
                  <a:pt x="4995" y="1104"/>
                  <a:pt x="5083" y="1048"/>
                </a:cubicBezTo>
                <a:lnTo>
                  <a:pt x="5827" y="2004"/>
                </a:lnTo>
                <a:cubicBezTo>
                  <a:pt x="5829" y="2007"/>
                  <a:pt x="5833" y="2009"/>
                  <a:pt x="5836" y="2011"/>
                </a:cubicBezTo>
                <a:cubicBezTo>
                  <a:pt x="5745" y="2112"/>
                  <a:pt x="5689" y="2244"/>
                  <a:pt x="5689" y="2389"/>
                </a:cubicBezTo>
                <a:cubicBezTo>
                  <a:pt x="5689" y="2703"/>
                  <a:pt x="5944" y="2958"/>
                  <a:pt x="6258" y="2958"/>
                </a:cubicBezTo>
                <a:cubicBezTo>
                  <a:pt x="6571" y="2958"/>
                  <a:pt x="6827" y="2703"/>
                  <a:pt x="6827" y="2389"/>
                </a:cubicBezTo>
                <a:cubicBezTo>
                  <a:pt x="6827" y="2076"/>
                  <a:pt x="6571" y="1820"/>
                  <a:pt x="6258" y="1820"/>
                </a:cubicBezTo>
                <a:cubicBezTo>
                  <a:pt x="6170" y="1820"/>
                  <a:pt x="6087" y="1842"/>
                  <a:pt x="6013" y="1878"/>
                </a:cubicBezTo>
                <a:cubicBezTo>
                  <a:pt x="6010" y="1874"/>
                  <a:pt x="6010" y="1869"/>
                  <a:pt x="6006" y="1864"/>
                </a:cubicBezTo>
                <a:lnTo>
                  <a:pt x="5248" y="890"/>
                </a:lnTo>
                <a:cubicBezTo>
                  <a:pt x="5311" y="798"/>
                  <a:pt x="5348" y="688"/>
                  <a:pt x="5348" y="569"/>
                </a:cubicBezTo>
                <a:cubicBezTo>
                  <a:pt x="5348" y="255"/>
                  <a:pt x="5092" y="0"/>
                  <a:pt x="4779" y="0"/>
                </a:cubicBezTo>
                <a:cubicBezTo>
                  <a:pt x="4465" y="0"/>
                  <a:pt x="4210" y="255"/>
                  <a:pt x="4210" y="569"/>
                </a:cubicBezTo>
                <a:cubicBezTo>
                  <a:pt x="4210" y="691"/>
                  <a:pt x="4249" y="804"/>
                  <a:pt x="4315" y="897"/>
                </a:cubicBezTo>
                <a:lnTo>
                  <a:pt x="3590" y="2244"/>
                </a:lnTo>
                <a:cubicBezTo>
                  <a:pt x="3505" y="2193"/>
                  <a:pt x="3406" y="2162"/>
                  <a:pt x="3300" y="2162"/>
                </a:cubicBezTo>
                <a:cubicBezTo>
                  <a:pt x="3118" y="2162"/>
                  <a:pt x="2959" y="2248"/>
                  <a:pt x="2854" y="2381"/>
                </a:cubicBezTo>
                <a:lnTo>
                  <a:pt x="2254" y="2081"/>
                </a:lnTo>
                <a:cubicBezTo>
                  <a:pt x="2267" y="2034"/>
                  <a:pt x="2276" y="1985"/>
                  <a:pt x="2276" y="1934"/>
                </a:cubicBezTo>
                <a:cubicBezTo>
                  <a:pt x="2276" y="1621"/>
                  <a:pt x="2020" y="1365"/>
                  <a:pt x="1707" y="1365"/>
                </a:cubicBezTo>
                <a:cubicBezTo>
                  <a:pt x="1393" y="1365"/>
                  <a:pt x="1138" y="1621"/>
                  <a:pt x="1138" y="1934"/>
                </a:cubicBezTo>
                <a:cubicBezTo>
                  <a:pt x="1138" y="2054"/>
                  <a:pt x="1176" y="2166"/>
                  <a:pt x="1239" y="2257"/>
                </a:cubicBezTo>
                <a:lnTo>
                  <a:pt x="593" y="3191"/>
                </a:lnTo>
                <a:cubicBezTo>
                  <a:pt x="585" y="3189"/>
                  <a:pt x="578" y="3186"/>
                  <a:pt x="569" y="3186"/>
                </a:cubicBezTo>
                <a:lnTo>
                  <a:pt x="455" y="3186"/>
                </a:lnTo>
                <a:lnTo>
                  <a:pt x="455" y="2844"/>
                </a:lnTo>
                <a:lnTo>
                  <a:pt x="569" y="2844"/>
                </a:lnTo>
                <a:cubicBezTo>
                  <a:pt x="632" y="2844"/>
                  <a:pt x="683" y="2794"/>
                  <a:pt x="683" y="2731"/>
                </a:cubicBezTo>
                <a:cubicBezTo>
                  <a:pt x="683" y="2668"/>
                  <a:pt x="632" y="2617"/>
                  <a:pt x="569" y="2617"/>
                </a:cubicBezTo>
                <a:lnTo>
                  <a:pt x="455" y="2617"/>
                </a:lnTo>
                <a:lnTo>
                  <a:pt x="455" y="2276"/>
                </a:lnTo>
                <a:lnTo>
                  <a:pt x="569" y="2276"/>
                </a:lnTo>
                <a:cubicBezTo>
                  <a:pt x="632" y="2276"/>
                  <a:pt x="683" y="2225"/>
                  <a:pt x="683" y="2162"/>
                </a:cubicBezTo>
                <a:cubicBezTo>
                  <a:pt x="683" y="2099"/>
                  <a:pt x="632" y="2048"/>
                  <a:pt x="569" y="2048"/>
                </a:cubicBezTo>
                <a:lnTo>
                  <a:pt x="455" y="2048"/>
                </a:lnTo>
                <a:lnTo>
                  <a:pt x="455" y="1707"/>
                </a:lnTo>
                <a:lnTo>
                  <a:pt x="569" y="1707"/>
                </a:lnTo>
                <a:cubicBezTo>
                  <a:pt x="632" y="1707"/>
                  <a:pt x="683" y="1656"/>
                  <a:pt x="683" y="1593"/>
                </a:cubicBezTo>
                <a:cubicBezTo>
                  <a:pt x="683" y="1530"/>
                  <a:pt x="632" y="1479"/>
                  <a:pt x="569" y="1479"/>
                </a:cubicBezTo>
                <a:lnTo>
                  <a:pt x="455" y="1479"/>
                </a:lnTo>
                <a:lnTo>
                  <a:pt x="455" y="1138"/>
                </a:lnTo>
                <a:lnTo>
                  <a:pt x="569" y="1138"/>
                </a:lnTo>
                <a:cubicBezTo>
                  <a:pt x="632" y="1138"/>
                  <a:pt x="683" y="1087"/>
                  <a:pt x="683" y="1024"/>
                </a:cubicBezTo>
                <a:cubicBezTo>
                  <a:pt x="683" y="961"/>
                  <a:pt x="632" y="910"/>
                  <a:pt x="569" y="910"/>
                </a:cubicBezTo>
                <a:lnTo>
                  <a:pt x="455" y="910"/>
                </a:lnTo>
                <a:lnTo>
                  <a:pt x="455" y="569"/>
                </a:lnTo>
                <a:lnTo>
                  <a:pt x="569" y="569"/>
                </a:lnTo>
                <a:cubicBezTo>
                  <a:pt x="632" y="569"/>
                  <a:pt x="683" y="518"/>
                  <a:pt x="683" y="455"/>
                </a:cubicBezTo>
                <a:cubicBezTo>
                  <a:pt x="683" y="392"/>
                  <a:pt x="632" y="341"/>
                  <a:pt x="569" y="341"/>
                </a:cubicBezTo>
                <a:lnTo>
                  <a:pt x="455" y="341"/>
                </a:lnTo>
                <a:lnTo>
                  <a:pt x="455" y="114"/>
                </a:lnTo>
                <a:cubicBezTo>
                  <a:pt x="455" y="51"/>
                  <a:pt x="404" y="0"/>
                  <a:pt x="341" y="0"/>
                </a:cubicBezTo>
                <a:cubicBezTo>
                  <a:pt x="278" y="0"/>
                  <a:pt x="228" y="51"/>
                  <a:pt x="228" y="114"/>
                </a:cubicBezTo>
                <a:lnTo>
                  <a:pt x="228" y="341"/>
                </a:lnTo>
                <a:lnTo>
                  <a:pt x="114" y="341"/>
                </a:lnTo>
                <a:cubicBezTo>
                  <a:pt x="51" y="341"/>
                  <a:pt x="0" y="392"/>
                  <a:pt x="0" y="455"/>
                </a:cubicBezTo>
                <a:cubicBezTo>
                  <a:pt x="0" y="518"/>
                  <a:pt x="51" y="569"/>
                  <a:pt x="114" y="569"/>
                </a:cubicBezTo>
                <a:lnTo>
                  <a:pt x="228" y="569"/>
                </a:lnTo>
                <a:lnTo>
                  <a:pt x="228" y="910"/>
                </a:lnTo>
                <a:lnTo>
                  <a:pt x="114" y="910"/>
                </a:lnTo>
                <a:cubicBezTo>
                  <a:pt x="51" y="910"/>
                  <a:pt x="0" y="961"/>
                  <a:pt x="0" y="1024"/>
                </a:cubicBezTo>
                <a:cubicBezTo>
                  <a:pt x="0" y="1087"/>
                  <a:pt x="51" y="1138"/>
                  <a:pt x="114" y="1138"/>
                </a:cubicBezTo>
                <a:lnTo>
                  <a:pt x="228" y="1138"/>
                </a:lnTo>
                <a:lnTo>
                  <a:pt x="228" y="1479"/>
                </a:lnTo>
                <a:lnTo>
                  <a:pt x="114" y="1479"/>
                </a:lnTo>
                <a:cubicBezTo>
                  <a:pt x="51" y="1479"/>
                  <a:pt x="0" y="1530"/>
                  <a:pt x="0" y="1593"/>
                </a:cubicBezTo>
                <a:cubicBezTo>
                  <a:pt x="0" y="1656"/>
                  <a:pt x="51" y="1707"/>
                  <a:pt x="114" y="1707"/>
                </a:cubicBezTo>
                <a:lnTo>
                  <a:pt x="228" y="1707"/>
                </a:lnTo>
                <a:lnTo>
                  <a:pt x="228" y="2048"/>
                </a:lnTo>
                <a:lnTo>
                  <a:pt x="114" y="2048"/>
                </a:lnTo>
                <a:cubicBezTo>
                  <a:pt x="51" y="2048"/>
                  <a:pt x="0" y="2099"/>
                  <a:pt x="0" y="2162"/>
                </a:cubicBezTo>
                <a:cubicBezTo>
                  <a:pt x="0" y="2225"/>
                  <a:pt x="51" y="2276"/>
                  <a:pt x="114" y="2276"/>
                </a:cubicBezTo>
                <a:lnTo>
                  <a:pt x="228" y="2276"/>
                </a:lnTo>
                <a:lnTo>
                  <a:pt x="228" y="2617"/>
                </a:lnTo>
                <a:lnTo>
                  <a:pt x="114" y="2617"/>
                </a:lnTo>
                <a:cubicBezTo>
                  <a:pt x="51" y="2617"/>
                  <a:pt x="0" y="2668"/>
                  <a:pt x="0" y="2731"/>
                </a:cubicBezTo>
                <a:cubicBezTo>
                  <a:pt x="0" y="2794"/>
                  <a:pt x="51" y="2844"/>
                  <a:pt x="114" y="2844"/>
                </a:cubicBezTo>
                <a:lnTo>
                  <a:pt x="228" y="2844"/>
                </a:lnTo>
                <a:lnTo>
                  <a:pt x="228" y="3186"/>
                </a:lnTo>
                <a:lnTo>
                  <a:pt x="114" y="3186"/>
                </a:lnTo>
                <a:cubicBezTo>
                  <a:pt x="51" y="3186"/>
                  <a:pt x="0" y="3237"/>
                  <a:pt x="0" y="3300"/>
                </a:cubicBezTo>
                <a:cubicBezTo>
                  <a:pt x="0" y="3362"/>
                  <a:pt x="51" y="3413"/>
                  <a:pt x="114" y="3413"/>
                </a:cubicBezTo>
                <a:lnTo>
                  <a:pt x="228" y="3413"/>
                </a:lnTo>
                <a:lnTo>
                  <a:pt x="228" y="3755"/>
                </a:lnTo>
                <a:lnTo>
                  <a:pt x="114" y="3755"/>
                </a:lnTo>
                <a:cubicBezTo>
                  <a:pt x="51" y="3755"/>
                  <a:pt x="0" y="3806"/>
                  <a:pt x="0" y="3868"/>
                </a:cubicBezTo>
                <a:cubicBezTo>
                  <a:pt x="0" y="3931"/>
                  <a:pt x="51" y="3982"/>
                  <a:pt x="114" y="3982"/>
                </a:cubicBezTo>
                <a:lnTo>
                  <a:pt x="228" y="3982"/>
                </a:lnTo>
                <a:lnTo>
                  <a:pt x="228" y="4324"/>
                </a:lnTo>
                <a:lnTo>
                  <a:pt x="114" y="4324"/>
                </a:lnTo>
                <a:cubicBezTo>
                  <a:pt x="51" y="4324"/>
                  <a:pt x="0" y="4374"/>
                  <a:pt x="0" y="4437"/>
                </a:cubicBezTo>
                <a:cubicBezTo>
                  <a:pt x="0" y="4500"/>
                  <a:pt x="51" y="4551"/>
                  <a:pt x="114" y="4551"/>
                </a:cubicBezTo>
                <a:lnTo>
                  <a:pt x="228" y="4551"/>
                </a:lnTo>
                <a:lnTo>
                  <a:pt x="228" y="4892"/>
                </a:lnTo>
                <a:lnTo>
                  <a:pt x="114" y="4892"/>
                </a:lnTo>
                <a:cubicBezTo>
                  <a:pt x="51" y="4892"/>
                  <a:pt x="0" y="4943"/>
                  <a:pt x="0" y="5006"/>
                </a:cubicBezTo>
                <a:cubicBezTo>
                  <a:pt x="0" y="5069"/>
                  <a:pt x="51" y="5120"/>
                  <a:pt x="114" y="5120"/>
                </a:cubicBezTo>
                <a:lnTo>
                  <a:pt x="228" y="5120"/>
                </a:lnTo>
                <a:lnTo>
                  <a:pt x="228" y="5461"/>
                </a:lnTo>
                <a:lnTo>
                  <a:pt x="114" y="5461"/>
                </a:lnTo>
                <a:cubicBezTo>
                  <a:pt x="51" y="5461"/>
                  <a:pt x="0" y="5512"/>
                  <a:pt x="0" y="5575"/>
                </a:cubicBezTo>
                <a:cubicBezTo>
                  <a:pt x="0" y="5638"/>
                  <a:pt x="51" y="5689"/>
                  <a:pt x="114" y="5689"/>
                </a:cubicBezTo>
                <a:lnTo>
                  <a:pt x="228" y="5689"/>
                </a:lnTo>
                <a:lnTo>
                  <a:pt x="228" y="6030"/>
                </a:lnTo>
                <a:lnTo>
                  <a:pt x="114" y="6030"/>
                </a:lnTo>
                <a:cubicBezTo>
                  <a:pt x="51" y="6030"/>
                  <a:pt x="0" y="6081"/>
                  <a:pt x="0" y="6144"/>
                </a:cubicBezTo>
                <a:cubicBezTo>
                  <a:pt x="0" y="6207"/>
                  <a:pt x="51" y="6258"/>
                  <a:pt x="114" y="6258"/>
                </a:cubicBezTo>
                <a:lnTo>
                  <a:pt x="228" y="6258"/>
                </a:lnTo>
                <a:lnTo>
                  <a:pt x="228" y="6485"/>
                </a:lnTo>
                <a:cubicBezTo>
                  <a:pt x="228" y="6548"/>
                  <a:pt x="278" y="6599"/>
                  <a:pt x="341" y="6599"/>
                </a:cubicBezTo>
                <a:lnTo>
                  <a:pt x="683" y="6599"/>
                </a:lnTo>
                <a:lnTo>
                  <a:pt x="683" y="6713"/>
                </a:lnTo>
                <a:cubicBezTo>
                  <a:pt x="683" y="6776"/>
                  <a:pt x="734" y="6827"/>
                  <a:pt x="796" y="6827"/>
                </a:cubicBezTo>
                <a:cubicBezTo>
                  <a:pt x="859" y="6827"/>
                  <a:pt x="910" y="6776"/>
                  <a:pt x="910" y="6713"/>
                </a:cubicBezTo>
                <a:lnTo>
                  <a:pt x="910" y="6599"/>
                </a:lnTo>
                <a:lnTo>
                  <a:pt x="1252" y="6599"/>
                </a:lnTo>
                <a:lnTo>
                  <a:pt x="1252" y="6713"/>
                </a:lnTo>
                <a:cubicBezTo>
                  <a:pt x="1252" y="6776"/>
                  <a:pt x="1302" y="6827"/>
                  <a:pt x="1365" y="6827"/>
                </a:cubicBezTo>
                <a:cubicBezTo>
                  <a:pt x="1428" y="6827"/>
                  <a:pt x="1479" y="6776"/>
                  <a:pt x="1479" y="6713"/>
                </a:cubicBezTo>
                <a:lnTo>
                  <a:pt x="1479" y="6599"/>
                </a:lnTo>
                <a:lnTo>
                  <a:pt x="1820" y="6599"/>
                </a:lnTo>
                <a:lnTo>
                  <a:pt x="1820" y="6713"/>
                </a:lnTo>
                <a:cubicBezTo>
                  <a:pt x="1820" y="6776"/>
                  <a:pt x="1871" y="6827"/>
                  <a:pt x="1934" y="6827"/>
                </a:cubicBezTo>
                <a:cubicBezTo>
                  <a:pt x="1997" y="6827"/>
                  <a:pt x="2048" y="6776"/>
                  <a:pt x="2048" y="6713"/>
                </a:cubicBezTo>
                <a:lnTo>
                  <a:pt x="2048" y="6599"/>
                </a:lnTo>
                <a:lnTo>
                  <a:pt x="2389" y="6599"/>
                </a:lnTo>
                <a:lnTo>
                  <a:pt x="2389" y="6713"/>
                </a:lnTo>
                <a:cubicBezTo>
                  <a:pt x="2389" y="6776"/>
                  <a:pt x="2440" y="6827"/>
                  <a:pt x="2503" y="6827"/>
                </a:cubicBezTo>
                <a:cubicBezTo>
                  <a:pt x="2566" y="6827"/>
                  <a:pt x="2617" y="6776"/>
                  <a:pt x="2617" y="6713"/>
                </a:cubicBezTo>
                <a:lnTo>
                  <a:pt x="2617" y="6599"/>
                </a:lnTo>
                <a:lnTo>
                  <a:pt x="2958" y="6599"/>
                </a:lnTo>
                <a:lnTo>
                  <a:pt x="2958" y="6713"/>
                </a:lnTo>
                <a:cubicBezTo>
                  <a:pt x="2958" y="6776"/>
                  <a:pt x="3009" y="6827"/>
                  <a:pt x="3072" y="6827"/>
                </a:cubicBezTo>
                <a:cubicBezTo>
                  <a:pt x="3135" y="6827"/>
                  <a:pt x="3186" y="6776"/>
                  <a:pt x="3186" y="6713"/>
                </a:cubicBezTo>
                <a:lnTo>
                  <a:pt x="3186" y="6599"/>
                </a:lnTo>
                <a:lnTo>
                  <a:pt x="3527" y="6599"/>
                </a:lnTo>
                <a:lnTo>
                  <a:pt x="3527" y="6713"/>
                </a:lnTo>
                <a:cubicBezTo>
                  <a:pt x="3527" y="6776"/>
                  <a:pt x="3578" y="6827"/>
                  <a:pt x="3641" y="6827"/>
                </a:cubicBezTo>
                <a:cubicBezTo>
                  <a:pt x="3704" y="6827"/>
                  <a:pt x="3755" y="6776"/>
                  <a:pt x="3755" y="6713"/>
                </a:cubicBezTo>
                <a:lnTo>
                  <a:pt x="3755" y="6599"/>
                </a:lnTo>
                <a:lnTo>
                  <a:pt x="4096" y="6599"/>
                </a:lnTo>
                <a:lnTo>
                  <a:pt x="4096" y="6713"/>
                </a:lnTo>
                <a:cubicBezTo>
                  <a:pt x="4096" y="6776"/>
                  <a:pt x="4147" y="6827"/>
                  <a:pt x="4210" y="6827"/>
                </a:cubicBezTo>
                <a:cubicBezTo>
                  <a:pt x="4273" y="6827"/>
                  <a:pt x="4323" y="6776"/>
                  <a:pt x="4323" y="6713"/>
                </a:cubicBezTo>
                <a:lnTo>
                  <a:pt x="4323" y="6599"/>
                </a:lnTo>
                <a:lnTo>
                  <a:pt x="4665" y="6599"/>
                </a:lnTo>
                <a:lnTo>
                  <a:pt x="4665" y="6713"/>
                </a:lnTo>
                <a:cubicBezTo>
                  <a:pt x="4665" y="6776"/>
                  <a:pt x="4716" y="6827"/>
                  <a:pt x="4779" y="6827"/>
                </a:cubicBezTo>
                <a:cubicBezTo>
                  <a:pt x="4842" y="6827"/>
                  <a:pt x="4892" y="6776"/>
                  <a:pt x="4892" y="6713"/>
                </a:cubicBezTo>
                <a:lnTo>
                  <a:pt x="4892" y="6599"/>
                </a:lnTo>
                <a:lnTo>
                  <a:pt x="5234" y="6599"/>
                </a:lnTo>
                <a:lnTo>
                  <a:pt x="5234" y="6713"/>
                </a:lnTo>
                <a:cubicBezTo>
                  <a:pt x="5234" y="6776"/>
                  <a:pt x="5285" y="6827"/>
                  <a:pt x="5347" y="6827"/>
                </a:cubicBezTo>
                <a:cubicBezTo>
                  <a:pt x="5410" y="6827"/>
                  <a:pt x="5461" y="6776"/>
                  <a:pt x="5461" y="6713"/>
                </a:cubicBezTo>
                <a:lnTo>
                  <a:pt x="5461" y="6599"/>
                </a:lnTo>
                <a:lnTo>
                  <a:pt x="5803" y="6599"/>
                </a:lnTo>
                <a:lnTo>
                  <a:pt x="5803" y="6713"/>
                </a:lnTo>
                <a:cubicBezTo>
                  <a:pt x="5803" y="6776"/>
                  <a:pt x="5853" y="6827"/>
                  <a:pt x="5916" y="6827"/>
                </a:cubicBezTo>
                <a:cubicBezTo>
                  <a:pt x="5979" y="6827"/>
                  <a:pt x="6030" y="6776"/>
                  <a:pt x="6030" y="6713"/>
                </a:cubicBezTo>
                <a:lnTo>
                  <a:pt x="6030" y="6599"/>
                </a:lnTo>
                <a:lnTo>
                  <a:pt x="6371" y="6599"/>
                </a:lnTo>
                <a:lnTo>
                  <a:pt x="6371" y="6713"/>
                </a:lnTo>
                <a:cubicBezTo>
                  <a:pt x="6371" y="6776"/>
                  <a:pt x="6422" y="6827"/>
                  <a:pt x="6485" y="6827"/>
                </a:cubicBezTo>
                <a:cubicBezTo>
                  <a:pt x="6548" y="6827"/>
                  <a:pt x="6599" y="6776"/>
                  <a:pt x="6599" y="6713"/>
                </a:cubicBezTo>
                <a:lnTo>
                  <a:pt x="6599" y="6599"/>
                </a:lnTo>
                <a:lnTo>
                  <a:pt x="6713" y="6599"/>
                </a:lnTo>
                <a:cubicBezTo>
                  <a:pt x="6776" y="6599"/>
                  <a:pt x="6827" y="6548"/>
                  <a:pt x="6827" y="6485"/>
                </a:cubicBezTo>
                <a:cubicBezTo>
                  <a:pt x="6827" y="6422"/>
                  <a:pt x="6776" y="6372"/>
                  <a:pt x="6713" y="6372"/>
                </a:cubicBezTo>
                <a:lnTo>
                  <a:pt x="6599" y="6372"/>
                </a:lnTo>
                <a:lnTo>
                  <a:pt x="6599" y="6258"/>
                </a:lnTo>
                <a:cubicBezTo>
                  <a:pt x="6599" y="6195"/>
                  <a:pt x="6548" y="6144"/>
                  <a:pt x="6485" y="6144"/>
                </a:cubicBezTo>
                <a:cubicBezTo>
                  <a:pt x="6422" y="6144"/>
                  <a:pt x="6371" y="6195"/>
                  <a:pt x="6371" y="6258"/>
                </a:cubicBezTo>
                <a:lnTo>
                  <a:pt x="6371" y="6372"/>
                </a:lnTo>
                <a:lnTo>
                  <a:pt x="6030" y="6372"/>
                </a:lnTo>
                <a:lnTo>
                  <a:pt x="6030" y="6258"/>
                </a:lnTo>
                <a:cubicBezTo>
                  <a:pt x="6030" y="6195"/>
                  <a:pt x="5979" y="6144"/>
                  <a:pt x="5916" y="6144"/>
                </a:cubicBezTo>
                <a:cubicBezTo>
                  <a:pt x="5853" y="6144"/>
                  <a:pt x="5803" y="6195"/>
                  <a:pt x="5803" y="6258"/>
                </a:cubicBezTo>
                <a:lnTo>
                  <a:pt x="5803" y="6372"/>
                </a:lnTo>
                <a:lnTo>
                  <a:pt x="5461" y="6372"/>
                </a:lnTo>
                <a:lnTo>
                  <a:pt x="5461" y="6258"/>
                </a:lnTo>
                <a:cubicBezTo>
                  <a:pt x="5461" y="6195"/>
                  <a:pt x="5410" y="6144"/>
                  <a:pt x="5347" y="6144"/>
                </a:cubicBezTo>
                <a:cubicBezTo>
                  <a:pt x="5285" y="6144"/>
                  <a:pt x="5234" y="6195"/>
                  <a:pt x="5234" y="6258"/>
                </a:cubicBezTo>
                <a:lnTo>
                  <a:pt x="5234" y="6372"/>
                </a:lnTo>
                <a:lnTo>
                  <a:pt x="4892" y="6372"/>
                </a:lnTo>
                <a:lnTo>
                  <a:pt x="4892" y="6258"/>
                </a:lnTo>
                <a:cubicBezTo>
                  <a:pt x="4892" y="6195"/>
                  <a:pt x="4842" y="6144"/>
                  <a:pt x="4779" y="6144"/>
                </a:cubicBezTo>
                <a:cubicBezTo>
                  <a:pt x="4716" y="6144"/>
                  <a:pt x="4665" y="6195"/>
                  <a:pt x="4665" y="6258"/>
                </a:cubicBezTo>
                <a:lnTo>
                  <a:pt x="4665" y="6372"/>
                </a:lnTo>
                <a:lnTo>
                  <a:pt x="4323" y="6372"/>
                </a:lnTo>
                <a:lnTo>
                  <a:pt x="4323" y="6258"/>
                </a:lnTo>
                <a:cubicBezTo>
                  <a:pt x="4323" y="6195"/>
                  <a:pt x="4273" y="6144"/>
                  <a:pt x="4210" y="6144"/>
                </a:cubicBezTo>
                <a:cubicBezTo>
                  <a:pt x="4147" y="6144"/>
                  <a:pt x="4096" y="6195"/>
                  <a:pt x="4096" y="6258"/>
                </a:cubicBezTo>
                <a:lnTo>
                  <a:pt x="4096" y="6372"/>
                </a:lnTo>
                <a:lnTo>
                  <a:pt x="3755" y="6372"/>
                </a:lnTo>
                <a:lnTo>
                  <a:pt x="3755" y="6258"/>
                </a:lnTo>
                <a:cubicBezTo>
                  <a:pt x="3755" y="6195"/>
                  <a:pt x="3704" y="6144"/>
                  <a:pt x="3641" y="6144"/>
                </a:cubicBezTo>
                <a:cubicBezTo>
                  <a:pt x="3578" y="6144"/>
                  <a:pt x="3527" y="6195"/>
                  <a:pt x="3527" y="6258"/>
                </a:cubicBezTo>
                <a:lnTo>
                  <a:pt x="3527" y="6372"/>
                </a:lnTo>
                <a:lnTo>
                  <a:pt x="3186" y="6372"/>
                </a:lnTo>
                <a:lnTo>
                  <a:pt x="3186" y="6258"/>
                </a:lnTo>
                <a:cubicBezTo>
                  <a:pt x="3186" y="6195"/>
                  <a:pt x="3135" y="6144"/>
                  <a:pt x="3072" y="6144"/>
                </a:cubicBezTo>
                <a:cubicBezTo>
                  <a:pt x="3009" y="6144"/>
                  <a:pt x="2958" y="6195"/>
                  <a:pt x="2958" y="6258"/>
                </a:cubicBezTo>
                <a:lnTo>
                  <a:pt x="2958" y="6372"/>
                </a:lnTo>
                <a:lnTo>
                  <a:pt x="2617" y="6372"/>
                </a:lnTo>
                <a:lnTo>
                  <a:pt x="2617" y="6258"/>
                </a:lnTo>
                <a:cubicBezTo>
                  <a:pt x="2617" y="6195"/>
                  <a:pt x="2566" y="6144"/>
                  <a:pt x="2503" y="6144"/>
                </a:cubicBezTo>
                <a:cubicBezTo>
                  <a:pt x="2440" y="6144"/>
                  <a:pt x="2389" y="6195"/>
                  <a:pt x="2389" y="6258"/>
                </a:cubicBezTo>
                <a:lnTo>
                  <a:pt x="2389" y="6372"/>
                </a:lnTo>
                <a:lnTo>
                  <a:pt x="2048" y="6372"/>
                </a:lnTo>
                <a:lnTo>
                  <a:pt x="2048" y="6258"/>
                </a:lnTo>
                <a:cubicBezTo>
                  <a:pt x="2048" y="6195"/>
                  <a:pt x="1997" y="6144"/>
                  <a:pt x="1934" y="6144"/>
                </a:cubicBezTo>
                <a:cubicBezTo>
                  <a:pt x="1871" y="6144"/>
                  <a:pt x="1820" y="6195"/>
                  <a:pt x="1820" y="6258"/>
                </a:cubicBezTo>
                <a:lnTo>
                  <a:pt x="1820" y="6372"/>
                </a:lnTo>
                <a:lnTo>
                  <a:pt x="1479" y="6372"/>
                </a:lnTo>
                <a:lnTo>
                  <a:pt x="1479" y="6258"/>
                </a:lnTo>
                <a:cubicBezTo>
                  <a:pt x="1479" y="6195"/>
                  <a:pt x="1428" y="6144"/>
                  <a:pt x="1365" y="6144"/>
                </a:cubicBezTo>
                <a:cubicBezTo>
                  <a:pt x="1302" y="6144"/>
                  <a:pt x="1252" y="6195"/>
                  <a:pt x="1252" y="6258"/>
                </a:cubicBezTo>
                <a:lnTo>
                  <a:pt x="1252" y="6372"/>
                </a:lnTo>
                <a:lnTo>
                  <a:pt x="910" y="6372"/>
                </a:lnTo>
                <a:lnTo>
                  <a:pt x="910" y="6258"/>
                </a:lnTo>
                <a:cubicBezTo>
                  <a:pt x="910" y="6195"/>
                  <a:pt x="859" y="6144"/>
                  <a:pt x="796" y="6144"/>
                </a:cubicBezTo>
                <a:cubicBezTo>
                  <a:pt x="734" y="6144"/>
                  <a:pt x="683" y="6195"/>
                  <a:pt x="683" y="6258"/>
                </a:cubicBezTo>
                <a:lnTo>
                  <a:pt x="683" y="6372"/>
                </a:lnTo>
                <a:lnTo>
                  <a:pt x="455" y="6372"/>
                </a:lnTo>
                <a:lnTo>
                  <a:pt x="455" y="5234"/>
                </a:lnTo>
                <a:lnTo>
                  <a:pt x="1263" y="523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3" name="ïṥlíḍe"/>
          <p:cNvSpPr/>
          <p:nvPr/>
        </p:nvSpPr>
        <p:spPr bwMode="auto">
          <a:xfrm>
            <a:off x="4842598" y="3940326"/>
            <a:ext cx="380293" cy="366291"/>
          </a:xfrm>
          <a:custGeom>
            <a:avLst/>
            <a:gdLst>
              <a:gd name="T0" fmla="*/ 3413 w 6827"/>
              <a:gd name="T1" fmla="*/ 0 h 5912"/>
              <a:gd name="T2" fmla="*/ 0 w 6827"/>
              <a:gd name="T3" fmla="*/ 5912 h 5912"/>
              <a:gd name="T4" fmla="*/ 6827 w 6827"/>
              <a:gd name="T5" fmla="*/ 5912 h 5912"/>
              <a:gd name="T6" fmla="*/ 3413 w 6827"/>
              <a:gd name="T7" fmla="*/ 0 h 5912"/>
              <a:gd name="T8" fmla="*/ 3413 w 6827"/>
              <a:gd name="T9" fmla="*/ 972 h 5912"/>
              <a:gd name="T10" fmla="*/ 4489 w 6827"/>
              <a:gd name="T11" fmla="*/ 2835 h 5912"/>
              <a:gd name="T12" fmla="*/ 2338 w 6827"/>
              <a:gd name="T13" fmla="*/ 2835 h 5912"/>
              <a:gd name="T14" fmla="*/ 3413 w 6827"/>
              <a:gd name="T15" fmla="*/ 972 h 5912"/>
              <a:gd name="T16" fmla="*/ 842 w 6827"/>
              <a:gd name="T17" fmla="*/ 5426 h 5912"/>
              <a:gd name="T18" fmla="*/ 1917 w 6827"/>
              <a:gd name="T19" fmla="*/ 3564 h 5912"/>
              <a:gd name="T20" fmla="*/ 2993 w 6827"/>
              <a:gd name="T21" fmla="*/ 5426 h 5912"/>
              <a:gd name="T22" fmla="*/ 842 w 6827"/>
              <a:gd name="T23" fmla="*/ 5426 h 5912"/>
              <a:gd name="T24" fmla="*/ 2338 w 6827"/>
              <a:gd name="T25" fmla="*/ 3321 h 5912"/>
              <a:gd name="T26" fmla="*/ 4489 w 6827"/>
              <a:gd name="T27" fmla="*/ 3321 h 5912"/>
              <a:gd name="T28" fmla="*/ 3413 w 6827"/>
              <a:gd name="T29" fmla="*/ 5183 h 5912"/>
              <a:gd name="T30" fmla="*/ 2338 w 6827"/>
              <a:gd name="T31" fmla="*/ 3321 h 5912"/>
              <a:gd name="T32" fmla="*/ 4910 w 6827"/>
              <a:gd name="T33" fmla="*/ 3564 h 5912"/>
              <a:gd name="T34" fmla="*/ 5985 w 6827"/>
              <a:gd name="T35" fmla="*/ 5426 h 5912"/>
              <a:gd name="T36" fmla="*/ 3834 w 6827"/>
              <a:gd name="T37" fmla="*/ 5426 h 5912"/>
              <a:gd name="T38" fmla="*/ 4910 w 6827"/>
              <a:gd name="T39" fmla="*/ 3564 h 59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</a:cxnLst>
            <a:rect l="0" t="0" r="r" b="b"/>
            <a:pathLst>
              <a:path w="6827" h="5912">
                <a:moveTo>
                  <a:pt x="3413" y="0"/>
                </a:moveTo>
                <a:lnTo>
                  <a:pt x="0" y="5912"/>
                </a:lnTo>
                <a:lnTo>
                  <a:pt x="6827" y="5912"/>
                </a:lnTo>
                <a:lnTo>
                  <a:pt x="3413" y="0"/>
                </a:lnTo>
                <a:close/>
                <a:moveTo>
                  <a:pt x="3413" y="972"/>
                </a:moveTo>
                <a:lnTo>
                  <a:pt x="4489" y="2835"/>
                </a:lnTo>
                <a:lnTo>
                  <a:pt x="2338" y="2835"/>
                </a:lnTo>
                <a:lnTo>
                  <a:pt x="3413" y="972"/>
                </a:lnTo>
                <a:close/>
                <a:moveTo>
                  <a:pt x="842" y="5426"/>
                </a:moveTo>
                <a:lnTo>
                  <a:pt x="1917" y="3564"/>
                </a:lnTo>
                <a:lnTo>
                  <a:pt x="2993" y="5426"/>
                </a:lnTo>
                <a:lnTo>
                  <a:pt x="842" y="5426"/>
                </a:lnTo>
                <a:close/>
                <a:moveTo>
                  <a:pt x="2338" y="3321"/>
                </a:moveTo>
                <a:lnTo>
                  <a:pt x="4489" y="3321"/>
                </a:lnTo>
                <a:lnTo>
                  <a:pt x="3413" y="5183"/>
                </a:lnTo>
                <a:lnTo>
                  <a:pt x="2338" y="3321"/>
                </a:lnTo>
                <a:close/>
                <a:moveTo>
                  <a:pt x="4910" y="3564"/>
                </a:moveTo>
                <a:lnTo>
                  <a:pt x="5985" y="5426"/>
                </a:lnTo>
                <a:lnTo>
                  <a:pt x="3834" y="5426"/>
                </a:lnTo>
                <a:lnTo>
                  <a:pt x="4910" y="356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7" name="直接连接符 16"/>
          <p:cNvCxnSpPr/>
          <p:nvPr/>
        </p:nvCxnSpPr>
        <p:spPr>
          <a:xfrm flipH="1">
            <a:off x="1418823" y="5583116"/>
            <a:ext cx="2415714" cy="0"/>
          </a:xfrm>
          <a:prstGeom prst="line">
            <a:avLst/>
          </a:prstGeom>
          <a:ln w="25400">
            <a:solidFill>
              <a:srgbClr val="86CCCA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直接连接符 33"/>
          <p:cNvCxnSpPr>
            <a:stCxn id="20" idx="6"/>
          </p:cNvCxnSpPr>
          <p:nvPr/>
        </p:nvCxnSpPr>
        <p:spPr>
          <a:xfrm>
            <a:off x="8357463" y="5583116"/>
            <a:ext cx="2469563" cy="0"/>
          </a:xfrm>
          <a:prstGeom prst="line">
            <a:avLst/>
          </a:prstGeom>
          <a:ln w="25400">
            <a:solidFill>
              <a:srgbClr val="86CCCA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53" presetClass="entr" presetSubtype="16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"/>
                            </p:stCondLst>
                            <p:childTnLst>
                              <p:par>
                                <p:cTn id="3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500"/>
                            </p:stCondLst>
                            <p:childTnLst>
                              <p:par>
                                <p:cTn id="4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2" presetClass="entr" presetSubtype="8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2" presetClass="entr" presetSubtype="8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6" presetClass="entr" presetSubtype="37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56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59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62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7" grpId="0" bldLvl="0" animBg="1"/>
      <p:bldP spid="8" grpId="0"/>
      <p:bldP spid="10" grpId="0" bldLvl="0" animBg="1"/>
      <p:bldP spid="11" grpId="0"/>
      <p:bldP spid="13" grpId="0" bldLvl="0" animBg="1"/>
    </p:bldLst>
  </p:timing>
</p:sld>
</file>

<file path=ppt/slides/slide18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论文基本内容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1418823" y="1250073"/>
            <a:ext cx="9925325" cy="558000"/>
          </a:xfrm>
          <a:prstGeom prst="rect">
            <a:avLst/>
          </a:prstGeom>
          <a:solidFill>
            <a:srgbClr val="86CCCA"/>
          </a:solidFill>
        </p:spPr>
        <p:txBody>
          <a:bodyPr wrap="square" lIns="396000" tIns="0" rIns="0" bIns="0" rtlCol="0" anchor="ctr">
            <a:noAutofit/>
          </a:bodyPr>
          <a:lstStyle/>
          <a:p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第五章</a:t>
            </a:r>
          </a:p>
        </p:txBody>
      </p:sp>
      <p:sp>
        <p:nvSpPr>
          <p:cNvPr id="4" name="TextBox 29"/>
          <p:cNvSpPr txBox="1"/>
          <p:nvPr/>
        </p:nvSpPr>
        <p:spPr>
          <a:xfrm>
            <a:off x="3202169" y="1250072"/>
            <a:ext cx="6501271" cy="558000"/>
          </a:xfrm>
          <a:prstGeom prst="rect">
            <a:avLst/>
          </a:prstGeom>
          <a:noFill/>
        </p:spPr>
        <p:txBody>
          <a:bodyPr wrap="square" lIns="144000" tIns="0" rIns="0" bIns="0" rtlCol="0" anchor="ctr">
            <a:noAutofit/>
          </a:bodyPr>
          <a:lstStyle/>
          <a:p>
            <a:pPr algn="just"/>
            <a:r>
              <a:rPr lang="zh-CN" altLang="en-US" sz="28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本章节的标题内容</a:t>
            </a:r>
            <a:endParaRPr lang="en-US" altLang="zh-CN" sz="28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Rectangle 57"/>
          <p:cNvSpPr/>
          <p:nvPr/>
        </p:nvSpPr>
        <p:spPr>
          <a:xfrm>
            <a:off x="2241493" y="224576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6" name="直接连接符 5"/>
          <p:cNvCxnSpPr/>
          <p:nvPr/>
        </p:nvCxnSpPr>
        <p:spPr>
          <a:xfrm>
            <a:off x="2343272" y="2803771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椭圆 6"/>
          <p:cNvSpPr/>
          <p:nvPr/>
        </p:nvSpPr>
        <p:spPr>
          <a:xfrm>
            <a:off x="1418823" y="2145734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5.1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Rectangle 57"/>
          <p:cNvSpPr/>
          <p:nvPr/>
        </p:nvSpPr>
        <p:spPr>
          <a:xfrm>
            <a:off x="2241493" y="3022533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9" name="直接连接符 8"/>
          <p:cNvCxnSpPr/>
          <p:nvPr/>
        </p:nvCxnSpPr>
        <p:spPr>
          <a:xfrm>
            <a:off x="2343272" y="3579847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椭圆 9"/>
          <p:cNvSpPr/>
          <p:nvPr/>
        </p:nvSpPr>
        <p:spPr>
          <a:xfrm>
            <a:off x="1418823" y="2921809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5.2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Rectangle 57"/>
          <p:cNvSpPr/>
          <p:nvPr/>
        </p:nvSpPr>
        <p:spPr>
          <a:xfrm>
            <a:off x="2241493" y="3798609"/>
            <a:ext cx="7461947" cy="3523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请简明扼要的说明每一小节的具体内容，语言精练概括的说明你所要阐明的观点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2343272" y="4355923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椭圆 12"/>
          <p:cNvSpPr/>
          <p:nvPr/>
        </p:nvSpPr>
        <p:spPr>
          <a:xfrm>
            <a:off x="1418823" y="3697886"/>
            <a:ext cx="540000" cy="540000"/>
          </a:xfrm>
          <a:prstGeom prst="ellipse">
            <a:avLst/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altLang="zh-CN" sz="2000" dirty="0">
                <a:solidFill>
                  <a:schemeClr val="bg1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5.3</a:t>
            </a:r>
            <a:endParaRPr lang="zh-CN" altLang="en-US" sz="2000" dirty="0">
              <a:solidFill>
                <a:schemeClr val="bg1"/>
              </a:solidFill>
              <a:effectLst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14" name="直接连接符 13"/>
          <p:cNvCxnSpPr/>
          <p:nvPr/>
        </p:nvCxnSpPr>
        <p:spPr>
          <a:xfrm>
            <a:off x="2343272" y="2020000"/>
            <a:ext cx="9000000" cy="0"/>
          </a:xfrm>
          <a:prstGeom prst="line">
            <a:avLst/>
          </a:prstGeom>
          <a:ln w="6350">
            <a:solidFill>
              <a:schemeClr val="bg2">
                <a:lumMod val="2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îṡļïḍe"/>
          <p:cNvSpPr/>
          <p:nvPr/>
        </p:nvSpPr>
        <p:spPr bwMode="auto">
          <a:xfrm>
            <a:off x="6945699" y="3940326"/>
            <a:ext cx="380293" cy="366291"/>
          </a:xfrm>
          <a:custGeom>
            <a:avLst/>
            <a:gdLst>
              <a:gd name="T0" fmla="*/ 4096 w 6827"/>
              <a:gd name="T1" fmla="*/ 4551 h 6827"/>
              <a:gd name="T2" fmla="*/ 6258 w 6827"/>
              <a:gd name="T3" fmla="*/ 4096 h 6827"/>
              <a:gd name="T4" fmla="*/ 2348 w 6827"/>
              <a:gd name="T5" fmla="*/ 4911 h 6827"/>
              <a:gd name="T6" fmla="*/ 569 w 6827"/>
              <a:gd name="T7" fmla="*/ 4551 h 6827"/>
              <a:gd name="T8" fmla="*/ 569 w 6827"/>
              <a:gd name="T9" fmla="*/ 3982 h 6827"/>
              <a:gd name="T10" fmla="*/ 1707 w 6827"/>
              <a:gd name="T11" fmla="*/ 2503 h 6827"/>
              <a:gd name="T12" fmla="*/ 3868 w 6827"/>
              <a:gd name="T13" fmla="*/ 2731 h 6827"/>
              <a:gd name="T14" fmla="*/ 5827 w 6827"/>
              <a:gd name="T15" fmla="*/ 2004 h 6827"/>
              <a:gd name="T16" fmla="*/ 6258 w 6827"/>
              <a:gd name="T17" fmla="*/ 1820 h 6827"/>
              <a:gd name="T18" fmla="*/ 4779 w 6827"/>
              <a:gd name="T19" fmla="*/ 0 h 6827"/>
              <a:gd name="T20" fmla="*/ 2854 w 6827"/>
              <a:gd name="T21" fmla="*/ 2381 h 6827"/>
              <a:gd name="T22" fmla="*/ 1239 w 6827"/>
              <a:gd name="T23" fmla="*/ 2257 h 6827"/>
              <a:gd name="T24" fmla="*/ 569 w 6827"/>
              <a:gd name="T25" fmla="*/ 2844 h 6827"/>
              <a:gd name="T26" fmla="*/ 569 w 6827"/>
              <a:gd name="T27" fmla="*/ 2276 h 6827"/>
              <a:gd name="T28" fmla="*/ 569 w 6827"/>
              <a:gd name="T29" fmla="*/ 1707 h 6827"/>
              <a:gd name="T30" fmla="*/ 569 w 6827"/>
              <a:gd name="T31" fmla="*/ 1138 h 6827"/>
              <a:gd name="T32" fmla="*/ 569 w 6827"/>
              <a:gd name="T33" fmla="*/ 569 h 6827"/>
              <a:gd name="T34" fmla="*/ 341 w 6827"/>
              <a:gd name="T35" fmla="*/ 0 h 6827"/>
              <a:gd name="T36" fmla="*/ 114 w 6827"/>
              <a:gd name="T37" fmla="*/ 569 h 6827"/>
              <a:gd name="T38" fmla="*/ 114 w 6827"/>
              <a:gd name="T39" fmla="*/ 1138 h 6827"/>
              <a:gd name="T40" fmla="*/ 114 w 6827"/>
              <a:gd name="T41" fmla="*/ 1707 h 6827"/>
              <a:gd name="T42" fmla="*/ 114 w 6827"/>
              <a:gd name="T43" fmla="*/ 2276 h 6827"/>
              <a:gd name="T44" fmla="*/ 114 w 6827"/>
              <a:gd name="T45" fmla="*/ 2844 h 6827"/>
              <a:gd name="T46" fmla="*/ 114 w 6827"/>
              <a:gd name="T47" fmla="*/ 3413 h 6827"/>
              <a:gd name="T48" fmla="*/ 114 w 6827"/>
              <a:gd name="T49" fmla="*/ 3982 h 6827"/>
              <a:gd name="T50" fmla="*/ 114 w 6827"/>
              <a:gd name="T51" fmla="*/ 4551 h 6827"/>
              <a:gd name="T52" fmla="*/ 114 w 6827"/>
              <a:gd name="T53" fmla="*/ 5120 h 6827"/>
              <a:gd name="T54" fmla="*/ 114 w 6827"/>
              <a:gd name="T55" fmla="*/ 5689 h 6827"/>
              <a:gd name="T56" fmla="*/ 114 w 6827"/>
              <a:gd name="T57" fmla="*/ 6258 h 6827"/>
              <a:gd name="T58" fmla="*/ 683 w 6827"/>
              <a:gd name="T59" fmla="*/ 6713 h 6827"/>
              <a:gd name="T60" fmla="*/ 1252 w 6827"/>
              <a:gd name="T61" fmla="*/ 6713 h 6827"/>
              <a:gd name="T62" fmla="*/ 1820 w 6827"/>
              <a:gd name="T63" fmla="*/ 6713 h 6827"/>
              <a:gd name="T64" fmla="*/ 2389 w 6827"/>
              <a:gd name="T65" fmla="*/ 6713 h 6827"/>
              <a:gd name="T66" fmla="*/ 2958 w 6827"/>
              <a:gd name="T67" fmla="*/ 6713 h 6827"/>
              <a:gd name="T68" fmla="*/ 3527 w 6827"/>
              <a:gd name="T69" fmla="*/ 6713 h 6827"/>
              <a:gd name="T70" fmla="*/ 4096 w 6827"/>
              <a:gd name="T71" fmla="*/ 6713 h 6827"/>
              <a:gd name="T72" fmla="*/ 4665 w 6827"/>
              <a:gd name="T73" fmla="*/ 6713 h 6827"/>
              <a:gd name="T74" fmla="*/ 5234 w 6827"/>
              <a:gd name="T75" fmla="*/ 6713 h 6827"/>
              <a:gd name="T76" fmla="*/ 5803 w 6827"/>
              <a:gd name="T77" fmla="*/ 6713 h 6827"/>
              <a:gd name="T78" fmla="*/ 6371 w 6827"/>
              <a:gd name="T79" fmla="*/ 6713 h 6827"/>
              <a:gd name="T80" fmla="*/ 6827 w 6827"/>
              <a:gd name="T81" fmla="*/ 6485 h 6827"/>
              <a:gd name="T82" fmla="*/ 6371 w 6827"/>
              <a:gd name="T83" fmla="*/ 6258 h 6827"/>
              <a:gd name="T84" fmla="*/ 5803 w 6827"/>
              <a:gd name="T85" fmla="*/ 6258 h 6827"/>
              <a:gd name="T86" fmla="*/ 5234 w 6827"/>
              <a:gd name="T87" fmla="*/ 6258 h 6827"/>
              <a:gd name="T88" fmla="*/ 4665 w 6827"/>
              <a:gd name="T89" fmla="*/ 6258 h 6827"/>
              <a:gd name="T90" fmla="*/ 4096 w 6827"/>
              <a:gd name="T91" fmla="*/ 6258 h 6827"/>
              <a:gd name="T92" fmla="*/ 3527 w 6827"/>
              <a:gd name="T93" fmla="*/ 6258 h 6827"/>
              <a:gd name="T94" fmla="*/ 2958 w 6827"/>
              <a:gd name="T95" fmla="*/ 6258 h 6827"/>
              <a:gd name="T96" fmla="*/ 2389 w 6827"/>
              <a:gd name="T97" fmla="*/ 6258 h 6827"/>
              <a:gd name="T98" fmla="*/ 1820 w 6827"/>
              <a:gd name="T99" fmla="*/ 6258 h 6827"/>
              <a:gd name="T100" fmla="*/ 1252 w 6827"/>
              <a:gd name="T101" fmla="*/ 6258 h 6827"/>
              <a:gd name="T102" fmla="*/ 683 w 6827"/>
              <a:gd name="T103" fmla="*/ 6258 h 68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</a:cxnLst>
            <a:rect l="0" t="0" r="r" b="b"/>
            <a:pathLst>
              <a:path w="6827" h="6827">
                <a:moveTo>
                  <a:pt x="1263" y="5234"/>
                </a:moveTo>
                <a:cubicBezTo>
                  <a:pt x="1316" y="5493"/>
                  <a:pt x="1546" y="5689"/>
                  <a:pt x="1820" y="5689"/>
                </a:cubicBezTo>
                <a:cubicBezTo>
                  <a:pt x="2114" y="5689"/>
                  <a:pt x="2354" y="5464"/>
                  <a:pt x="2383" y="5178"/>
                </a:cubicBezTo>
                <a:lnTo>
                  <a:pt x="3568" y="4191"/>
                </a:lnTo>
                <a:cubicBezTo>
                  <a:pt x="3652" y="4401"/>
                  <a:pt x="3856" y="4551"/>
                  <a:pt x="4096" y="4551"/>
                </a:cubicBezTo>
                <a:cubicBezTo>
                  <a:pt x="4348" y="4551"/>
                  <a:pt x="4560" y="4385"/>
                  <a:pt x="4635" y="4157"/>
                </a:cubicBezTo>
                <a:lnTo>
                  <a:pt x="5696" y="4736"/>
                </a:lnTo>
                <a:cubicBezTo>
                  <a:pt x="5732" y="5016"/>
                  <a:pt x="5969" y="5234"/>
                  <a:pt x="6258" y="5234"/>
                </a:cubicBezTo>
                <a:cubicBezTo>
                  <a:pt x="6571" y="5234"/>
                  <a:pt x="6827" y="4979"/>
                  <a:pt x="6827" y="4665"/>
                </a:cubicBezTo>
                <a:cubicBezTo>
                  <a:pt x="6827" y="4351"/>
                  <a:pt x="6571" y="4096"/>
                  <a:pt x="6258" y="4096"/>
                </a:cubicBezTo>
                <a:cubicBezTo>
                  <a:pt x="6006" y="4096"/>
                  <a:pt x="5794" y="4262"/>
                  <a:pt x="5719" y="4490"/>
                </a:cubicBezTo>
                <a:lnTo>
                  <a:pt x="4658" y="3911"/>
                </a:lnTo>
                <a:cubicBezTo>
                  <a:pt x="4622" y="3631"/>
                  <a:pt x="4385" y="3413"/>
                  <a:pt x="4096" y="3413"/>
                </a:cubicBezTo>
                <a:cubicBezTo>
                  <a:pt x="3802" y="3413"/>
                  <a:pt x="3563" y="3638"/>
                  <a:pt x="3533" y="3924"/>
                </a:cubicBezTo>
                <a:lnTo>
                  <a:pt x="2348" y="4911"/>
                </a:lnTo>
                <a:cubicBezTo>
                  <a:pt x="2265" y="4701"/>
                  <a:pt x="2060" y="4551"/>
                  <a:pt x="1820" y="4551"/>
                </a:cubicBezTo>
                <a:cubicBezTo>
                  <a:pt x="1546" y="4551"/>
                  <a:pt x="1316" y="4747"/>
                  <a:pt x="1263" y="5006"/>
                </a:cubicBezTo>
                <a:lnTo>
                  <a:pt x="455" y="5006"/>
                </a:lnTo>
                <a:lnTo>
                  <a:pt x="455" y="4551"/>
                </a:lnTo>
                <a:lnTo>
                  <a:pt x="569" y="4551"/>
                </a:lnTo>
                <a:cubicBezTo>
                  <a:pt x="632" y="4551"/>
                  <a:pt x="683" y="4500"/>
                  <a:pt x="683" y="4437"/>
                </a:cubicBezTo>
                <a:cubicBezTo>
                  <a:pt x="683" y="4374"/>
                  <a:pt x="632" y="4324"/>
                  <a:pt x="569" y="4324"/>
                </a:cubicBezTo>
                <a:lnTo>
                  <a:pt x="455" y="4324"/>
                </a:lnTo>
                <a:lnTo>
                  <a:pt x="455" y="3982"/>
                </a:lnTo>
                <a:lnTo>
                  <a:pt x="569" y="3982"/>
                </a:lnTo>
                <a:cubicBezTo>
                  <a:pt x="632" y="3982"/>
                  <a:pt x="683" y="3931"/>
                  <a:pt x="683" y="3868"/>
                </a:cubicBezTo>
                <a:cubicBezTo>
                  <a:pt x="683" y="3806"/>
                  <a:pt x="632" y="3755"/>
                  <a:pt x="569" y="3755"/>
                </a:cubicBezTo>
                <a:lnTo>
                  <a:pt x="480" y="3755"/>
                </a:lnTo>
                <a:lnTo>
                  <a:pt x="1407" y="2416"/>
                </a:lnTo>
                <a:cubicBezTo>
                  <a:pt x="1494" y="2470"/>
                  <a:pt x="1596" y="2503"/>
                  <a:pt x="1707" y="2503"/>
                </a:cubicBezTo>
                <a:cubicBezTo>
                  <a:pt x="1888" y="2503"/>
                  <a:pt x="2048" y="2416"/>
                  <a:pt x="2152" y="2284"/>
                </a:cubicBezTo>
                <a:lnTo>
                  <a:pt x="2752" y="2584"/>
                </a:lnTo>
                <a:cubicBezTo>
                  <a:pt x="2740" y="2631"/>
                  <a:pt x="2731" y="2680"/>
                  <a:pt x="2731" y="2731"/>
                </a:cubicBezTo>
                <a:cubicBezTo>
                  <a:pt x="2731" y="3044"/>
                  <a:pt x="2986" y="3300"/>
                  <a:pt x="3300" y="3300"/>
                </a:cubicBezTo>
                <a:cubicBezTo>
                  <a:pt x="3613" y="3300"/>
                  <a:pt x="3868" y="3044"/>
                  <a:pt x="3868" y="2731"/>
                </a:cubicBezTo>
                <a:cubicBezTo>
                  <a:pt x="3868" y="2608"/>
                  <a:pt x="3829" y="2496"/>
                  <a:pt x="3763" y="2403"/>
                </a:cubicBezTo>
                <a:lnTo>
                  <a:pt x="4488" y="1055"/>
                </a:lnTo>
                <a:cubicBezTo>
                  <a:pt x="4574" y="1107"/>
                  <a:pt x="4672" y="1138"/>
                  <a:pt x="4779" y="1138"/>
                </a:cubicBezTo>
                <a:cubicBezTo>
                  <a:pt x="4891" y="1138"/>
                  <a:pt x="4995" y="1104"/>
                  <a:pt x="5083" y="1048"/>
                </a:cubicBezTo>
                <a:lnTo>
                  <a:pt x="5827" y="2004"/>
                </a:lnTo>
                <a:cubicBezTo>
                  <a:pt x="5829" y="2007"/>
                  <a:pt x="5833" y="2009"/>
                  <a:pt x="5836" y="2011"/>
                </a:cubicBezTo>
                <a:cubicBezTo>
                  <a:pt x="5745" y="2112"/>
                  <a:pt x="5689" y="2244"/>
                  <a:pt x="5689" y="2389"/>
                </a:cubicBezTo>
                <a:cubicBezTo>
                  <a:pt x="5689" y="2703"/>
                  <a:pt x="5944" y="2958"/>
                  <a:pt x="6258" y="2958"/>
                </a:cubicBezTo>
                <a:cubicBezTo>
                  <a:pt x="6571" y="2958"/>
                  <a:pt x="6827" y="2703"/>
                  <a:pt x="6827" y="2389"/>
                </a:cubicBezTo>
                <a:cubicBezTo>
                  <a:pt x="6827" y="2076"/>
                  <a:pt x="6571" y="1820"/>
                  <a:pt x="6258" y="1820"/>
                </a:cubicBezTo>
                <a:cubicBezTo>
                  <a:pt x="6170" y="1820"/>
                  <a:pt x="6087" y="1842"/>
                  <a:pt x="6013" y="1878"/>
                </a:cubicBezTo>
                <a:cubicBezTo>
                  <a:pt x="6010" y="1874"/>
                  <a:pt x="6010" y="1869"/>
                  <a:pt x="6006" y="1864"/>
                </a:cubicBezTo>
                <a:lnTo>
                  <a:pt x="5248" y="890"/>
                </a:lnTo>
                <a:cubicBezTo>
                  <a:pt x="5311" y="798"/>
                  <a:pt x="5348" y="688"/>
                  <a:pt x="5348" y="569"/>
                </a:cubicBezTo>
                <a:cubicBezTo>
                  <a:pt x="5348" y="255"/>
                  <a:pt x="5092" y="0"/>
                  <a:pt x="4779" y="0"/>
                </a:cubicBezTo>
                <a:cubicBezTo>
                  <a:pt x="4465" y="0"/>
                  <a:pt x="4210" y="255"/>
                  <a:pt x="4210" y="569"/>
                </a:cubicBezTo>
                <a:cubicBezTo>
                  <a:pt x="4210" y="691"/>
                  <a:pt x="4249" y="804"/>
                  <a:pt x="4315" y="897"/>
                </a:cubicBezTo>
                <a:lnTo>
                  <a:pt x="3590" y="2244"/>
                </a:lnTo>
                <a:cubicBezTo>
                  <a:pt x="3505" y="2193"/>
                  <a:pt x="3406" y="2162"/>
                  <a:pt x="3300" y="2162"/>
                </a:cubicBezTo>
                <a:cubicBezTo>
                  <a:pt x="3118" y="2162"/>
                  <a:pt x="2959" y="2248"/>
                  <a:pt x="2854" y="2381"/>
                </a:cubicBezTo>
                <a:lnTo>
                  <a:pt x="2254" y="2081"/>
                </a:lnTo>
                <a:cubicBezTo>
                  <a:pt x="2267" y="2034"/>
                  <a:pt x="2276" y="1985"/>
                  <a:pt x="2276" y="1934"/>
                </a:cubicBezTo>
                <a:cubicBezTo>
                  <a:pt x="2276" y="1621"/>
                  <a:pt x="2020" y="1365"/>
                  <a:pt x="1707" y="1365"/>
                </a:cubicBezTo>
                <a:cubicBezTo>
                  <a:pt x="1393" y="1365"/>
                  <a:pt x="1138" y="1621"/>
                  <a:pt x="1138" y="1934"/>
                </a:cubicBezTo>
                <a:cubicBezTo>
                  <a:pt x="1138" y="2054"/>
                  <a:pt x="1176" y="2166"/>
                  <a:pt x="1239" y="2257"/>
                </a:cubicBezTo>
                <a:lnTo>
                  <a:pt x="593" y="3191"/>
                </a:lnTo>
                <a:cubicBezTo>
                  <a:pt x="585" y="3189"/>
                  <a:pt x="578" y="3186"/>
                  <a:pt x="569" y="3186"/>
                </a:cubicBezTo>
                <a:lnTo>
                  <a:pt x="455" y="3186"/>
                </a:lnTo>
                <a:lnTo>
                  <a:pt x="455" y="2844"/>
                </a:lnTo>
                <a:lnTo>
                  <a:pt x="569" y="2844"/>
                </a:lnTo>
                <a:cubicBezTo>
                  <a:pt x="632" y="2844"/>
                  <a:pt x="683" y="2794"/>
                  <a:pt x="683" y="2731"/>
                </a:cubicBezTo>
                <a:cubicBezTo>
                  <a:pt x="683" y="2668"/>
                  <a:pt x="632" y="2617"/>
                  <a:pt x="569" y="2617"/>
                </a:cubicBezTo>
                <a:lnTo>
                  <a:pt x="455" y="2617"/>
                </a:lnTo>
                <a:lnTo>
                  <a:pt x="455" y="2276"/>
                </a:lnTo>
                <a:lnTo>
                  <a:pt x="569" y="2276"/>
                </a:lnTo>
                <a:cubicBezTo>
                  <a:pt x="632" y="2276"/>
                  <a:pt x="683" y="2225"/>
                  <a:pt x="683" y="2162"/>
                </a:cubicBezTo>
                <a:cubicBezTo>
                  <a:pt x="683" y="2099"/>
                  <a:pt x="632" y="2048"/>
                  <a:pt x="569" y="2048"/>
                </a:cubicBezTo>
                <a:lnTo>
                  <a:pt x="455" y="2048"/>
                </a:lnTo>
                <a:lnTo>
                  <a:pt x="455" y="1707"/>
                </a:lnTo>
                <a:lnTo>
                  <a:pt x="569" y="1707"/>
                </a:lnTo>
                <a:cubicBezTo>
                  <a:pt x="632" y="1707"/>
                  <a:pt x="683" y="1656"/>
                  <a:pt x="683" y="1593"/>
                </a:cubicBezTo>
                <a:cubicBezTo>
                  <a:pt x="683" y="1530"/>
                  <a:pt x="632" y="1479"/>
                  <a:pt x="569" y="1479"/>
                </a:cubicBezTo>
                <a:lnTo>
                  <a:pt x="455" y="1479"/>
                </a:lnTo>
                <a:lnTo>
                  <a:pt x="455" y="1138"/>
                </a:lnTo>
                <a:lnTo>
                  <a:pt x="569" y="1138"/>
                </a:lnTo>
                <a:cubicBezTo>
                  <a:pt x="632" y="1138"/>
                  <a:pt x="683" y="1087"/>
                  <a:pt x="683" y="1024"/>
                </a:cubicBezTo>
                <a:cubicBezTo>
                  <a:pt x="683" y="961"/>
                  <a:pt x="632" y="910"/>
                  <a:pt x="569" y="910"/>
                </a:cubicBezTo>
                <a:lnTo>
                  <a:pt x="455" y="910"/>
                </a:lnTo>
                <a:lnTo>
                  <a:pt x="455" y="569"/>
                </a:lnTo>
                <a:lnTo>
                  <a:pt x="569" y="569"/>
                </a:lnTo>
                <a:cubicBezTo>
                  <a:pt x="632" y="569"/>
                  <a:pt x="683" y="518"/>
                  <a:pt x="683" y="455"/>
                </a:cubicBezTo>
                <a:cubicBezTo>
                  <a:pt x="683" y="392"/>
                  <a:pt x="632" y="341"/>
                  <a:pt x="569" y="341"/>
                </a:cubicBezTo>
                <a:lnTo>
                  <a:pt x="455" y="341"/>
                </a:lnTo>
                <a:lnTo>
                  <a:pt x="455" y="114"/>
                </a:lnTo>
                <a:cubicBezTo>
                  <a:pt x="455" y="51"/>
                  <a:pt x="404" y="0"/>
                  <a:pt x="341" y="0"/>
                </a:cubicBezTo>
                <a:cubicBezTo>
                  <a:pt x="278" y="0"/>
                  <a:pt x="228" y="51"/>
                  <a:pt x="228" y="114"/>
                </a:cubicBezTo>
                <a:lnTo>
                  <a:pt x="228" y="341"/>
                </a:lnTo>
                <a:lnTo>
                  <a:pt x="114" y="341"/>
                </a:lnTo>
                <a:cubicBezTo>
                  <a:pt x="51" y="341"/>
                  <a:pt x="0" y="392"/>
                  <a:pt x="0" y="455"/>
                </a:cubicBezTo>
                <a:cubicBezTo>
                  <a:pt x="0" y="518"/>
                  <a:pt x="51" y="569"/>
                  <a:pt x="114" y="569"/>
                </a:cubicBezTo>
                <a:lnTo>
                  <a:pt x="228" y="569"/>
                </a:lnTo>
                <a:lnTo>
                  <a:pt x="228" y="910"/>
                </a:lnTo>
                <a:lnTo>
                  <a:pt x="114" y="910"/>
                </a:lnTo>
                <a:cubicBezTo>
                  <a:pt x="51" y="910"/>
                  <a:pt x="0" y="961"/>
                  <a:pt x="0" y="1024"/>
                </a:cubicBezTo>
                <a:cubicBezTo>
                  <a:pt x="0" y="1087"/>
                  <a:pt x="51" y="1138"/>
                  <a:pt x="114" y="1138"/>
                </a:cubicBezTo>
                <a:lnTo>
                  <a:pt x="228" y="1138"/>
                </a:lnTo>
                <a:lnTo>
                  <a:pt x="228" y="1479"/>
                </a:lnTo>
                <a:lnTo>
                  <a:pt x="114" y="1479"/>
                </a:lnTo>
                <a:cubicBezTo>
                  <a:pt x="51" y="1479"/>
                  <a:pt x="0" y="1530"/>
                  <a:pt x="0" y="1593"/>
                </a:cubicBezTo>
                <a:cubicBezTo>
                  <a:pt x="0" y="1656"/>
                  <a:pt x="51" y="1707"/>
                  <a:pt x="114" y="1707"/>
                </a:cubicBezTo>
                <a:lnTo>
                  <a:pt x="228" y="1707"/>
                </a:lnTo>
                <a:lnTo>
                  <a:pt x="228" y="2048"/>
                </a:lnTo>
                <a:lnTo>
                  <a:pt x="114" y="2048"/>
                </a:lnTo>
                <a:cubicBezTo>
                  <a:pt x="51" y="2048"/>
                  <a:pt x="0" y="2099"/>
                  <a:pt x="0" y="2162"/>
                </a:cubicBezTo>
                <a:cubicBezTo>
                  <a:pt x="0" y="2225"/>
                  <a:pt x="51" y="2276"/>
                  <a:pt x="114" y="2276"/>
                </a:cubicBezTo>
                <a:lnTo>
                  <a:pt x="228" y="2276"/>
                </a:lnTo>
                <a:lnTo>
                  <a:pt x="228" y="2617"/>
                </a:lnTo>
                <a:lnTo>
                  <a:pt x="114" y="2617"/>
                </a:lnTo>
                <a:cubicBezTo>
                  <a:pt x="51" y="2617"/>
                  <a:pt x="0" y="2668"/>
                  <a:pt x="0" y="2731"/>
                </a:cubicBezTo>
                <a:cubicBezTo>
                  <a:pt x="0" y="2794"/>
                  <a:pt x="51" y="2844"/>
                  <a:pt x="114" y="2844"/>
                </a:cubicBezTo>
                <a:lnTo>
                  <a:pt x="228" y="2844"/>
                </a:lnTo>
                <a:lnTo>
                  <a:pt x="228" y="3186"/>
                </a:lnTo>
                <a:lnTo>
                  <a:pt x="114" y="3186"/>
                </a:lnTo>
                <a:cubicBezTo>
                  <a:pt x="51" y="3186"/>
                  <a:pt x="0" y="3237"/>
                  <a:pt x="0" y="3300"/>
                </a:cubicBezTo>
                <a:cubicBezTo>
                  <a:pt x="0" y="3362"/>
                  <a:pt x="51" y="3413"/>
                  <a:pt x="114" y="3413"/>
                </a:cubicBezTo>
                <a:lnTo>
                  <a:pt x="228" y="3413"/>
                </a:lnTo>
                <a:lnTo>
                  <a:pt x="228" y="3755"/>
                </a:lnTo>
                <a:lnTo>
                  <a:pt x="114" y="3755"/>
                </a:lnTo>
                <a:cubicBezTo>
                  <a:pt x="51" y="3755"/>
                  <a:pt x="0" y="3806"/>
                  <a:pt x="0" y="3868"/>
                </a:cubicBezTo>
                <a:cubicBezTo>
                  <a:pt x="0" y="3931"/>
                  <a:pt x="51" y="3982"/>
                  <a:pt x="114" y="3982"/>
                </a:cubicBezTo>
                <a:lnTo>
                  <a:pt x="228" y="3982"/>
                </a:lnTo>
                <a:lnTo>
                  <a:pt x="228" y="4324"/>
                </a:lnTo>
                <a:lnTo>
                  <a:pt x="114" y="4324"/>
                </a:lnTo>
                <a:cubicBezTo>
                  <a:pt x="51" y="4324"/>
                  <a:pt x="0" y="4374"/>
                  <a:pt x="0" y="4437"/>
                </a:cubicBezTo>
                <a:cubicBezTo>
                  <a:pt x="0" y="4500"/>
                  <a:pt x="51" y="4551"/>
                  <a:pt x="114" y="4551"/>
                </a:cubicBezTo>
                <a:lnTo>
                  <a:pt x="228" y="4551"/>
                </a:lnTo>
                <a:lnTo>
                  <a:pt x="228" y="4892"/>
                </a:lnTo>
                <a:lnTo>
                  <a:pt x="114" y="4892"/>
                </a:lnTo>
                <a:cubicBezTo>
                  <a:pt x="51" y="4892"/>
                  <a:pt x="0" y="4943"/>
                  <a:pt x="0" y="5006"/>
                </a:cubicBezTo>
                <a:cubicBezTo>
                  <a:pt x="0" y="5069"/>
                  <a:pt x="51" y="5120"/>
                  <a:pt x="114" y="5120"/>
                </a:cubicBezTo>
                <a:lnTo>
                  <a:pt x="228" y="5120"/>
                </a:lnTo>
                <a:lnTo>
                  <a:pt x="228" y="5461"/>
                </a:lnTo>
                <a:lnTo>
                  <a:pt x="114" y="5461"/>
                </a:lnTo>
                <a:cubicBezTo>
                  <a:pt x="51" y="5461"/>
                  <a:pt x="0" y="5512"/>
                  <a:pt x="0" y="5575"/>
                </a:cubicBezTo>
                <a:cubicBezTo>
                  <a:pt x="0" y="5638"/>
                  <a:pt x="51" y="5689"/>
                  <a:pt x="114" y="5689"/>
                </a:cubicBezTo>
                <a:lnTo>
                  <a:pt x="228" y="5689"/>
                </a:lnTo>
                <a:lnTo>
                  <a:pt x="228" y="6030"/>
                </a:lnTo>
                <a:lnTo>
                  <a:pt x="114" y="6030"/>
                </a:lnTo>
                <a:cubicBezTo>
                  <a:pt x="51" y="6030"/>
                  <a:pt x="0" y="6081"/>
                  <a:pt x="0" y="6144"/>
                </a:cubicBezTo>
                <a:cubicBezTo>
                  <a:pt x="0" y="6207"/>
                  <a:pt x="51" y="6258"/>
                  <a:pt x="114" y="6258"/>
                </a:cubicBezTo>
                <a:lnTo>
                  <a:pt x="228" y="6258"/>
                </a:lnTo>
                <a:lnTo>
                  <a:pt x="228" y="6485"/>
                </a:lnTo>
                <a:cubicBezTo>
                  <a:pt x="228" y="6548"/>
                  <a:pt x="278" y="6599"/>
                  <a:pt x="341" y="6599"/>
                </a:cubicBezTo>
                <a:lnTo>
                  <a:pt x="683" y="6599"/>
                </a:lnTo>
                <a:lnTo>
                  <a:pt x="683" y="6713"/>
                </a:lnTo>
                <a:cubicBezTo>
                  <a:pt x="683" y="6776"/>
                  <a:pt x="734" y="6827"/>
                  <a:pt x="796" y="6827"/>
                </a:cubicBezTo>
                <a:cubicBezTo>
                  <a:pt x="859" y="6827"/>
                  <a:pt x="910" y="6776"/>
                  <a:pt x="910" y="6713"/>
                </a:cubicBezTo>
                <a:lnTo>
                  <a:pt x="910" y="6599"/>
                </a:lnTo>
                <a:lnTo>
                  <a:pt x="1252" y="6599"/>
                </a:lnTo>
                <a:lnTo>
                  <a:pt x="1252" y="6713"/>
                </a:lnTo>
                <a:cubicBezTo>
                  <a:pt x="1252" y="6776"/>
                  <a:pt x="1302" y="6827"/>
                  <a:pt x="1365" y="6827"/>
                </a:cubicBezTo>
                <a:cubicBezTo>
                  <a:pt x="1428" y="6827"/>
                  <a:pt x="1479" y="6776"/>
                  <a:pt x="1479" y="6713"/>
                </a:cubicBezTo>
                <a:lnTo>
                  <a:pt x="1479" y="6599"/>
                </a:lnTo>
                <a:lnTo>
                  <a:pt x="1820" y="6599"/>
                </a:lnTo>
                <a:lnTo>
                  <a:pt x="1820" y="6713"/>
                </a:lnTo>
                <a:cubicBezTo>
                  <a:pt x="1820" y="6776"/>
                  <a:pt x="1871" y="6827"/>
                  <a:pt x="1934" y="6827"/>
                </a:cubicBezTo>
                <a:cubicBezTo>
                  <a:pt x="1997" y="6827"/>
                  <a:pt x="2048" y="6776"/>
                  <a:pt x="2048" y="6713"/>
                </a:cubicBezTo>
                <a:lnTo>
                  <a:pt x="2048" y="6599"/>
                </a:lnTo>
                <a:lnTo>
                  <a:pt x="2389" y="6599"/>
                </a:lnTo>
                <a:lnTo>
                  <a:pt x="2389" y="6713"/>
                </a:lnTo>
                <a:cubicBezTo>
                  <a:pt x="2389" y="6776"/>
                  <a:pt x="2440" y="6827"/>
                  <a:pt x="2503" y="6827"/>
                </a:cubicBezTo>
                <a:cubicBezTo>
                  <a:pt x="2566" y="6827"/>
                  <a:pt x="2617" y="6776"/>
                  <a:pt x="2617" y="6713"/>
                </a:cubicBezTo>
                <a:lnTo>
                  <a:pt x="2617" y="6599"/>
                </a:lnTo>
                <a:lnTo>
                  <a:pt x="2958" y="6599"/>
                </a:lnTo>
                <a:lnTo>
                  <a:pt x="2958" y="6713"/>
                </a:lnTo>
                <a:cubicBezTo>
                  <a:pt x="2958" y="6776"/>
                  <a:pt x="3009" y="6827"/>
                  <a:pt x="3072" y="6827"/>
                </a:cubicBezTo>
                <a:cubicBezTo>
                  <a:pt x="3135" y="6827"/>
                  <a:pt x="3186" y="6776"/>
                  <a:pt x="3186" y="6713"/>
                </a:cubicBezTo>
                <a:lnTo>
                  <a:pt x="3186" y="6599"/>
                </a:lnTo>
                <a:lnTo>
                  <a:pt x="3527" y="6599"/>
                </a:lnTo>
                <a:lnTo>
                  <a:pt x="3527" y="6713"/>
                </a:lnTo>
                <a:cubicBezTo>
                  <a:pt x="3527" y="6776"/>
                  <a:pt x="3578" y="6827"/>
                  <a:pt x="3641" y="6827"/>
                </a:cubicBezTo>
                <a:cubicBezTo>
                  <a:pt x="3704" y="6827"/>
                  <a:pt x="3755" y="6776"/>
                  <a:pt x="3755" y="6713"/>
                </a:cubicBezTo>
                <a:lnTo>
                  <a:pt x="3755" y="6599"/>
                </a:lnTo>
                <a:lnTo>
                  <a:pt x="4096" y="6599"/>
                </a:lnTo>
                <a:lnTo>
                  <a:pt x="4096" y="6713"/>
                </a:lnTo>
                <a:cubicBezTo>
                  <a:pt x="4096" y="6776"/>
                  <a:pt x="4147" y="6827"/>
                  <a:pt x="4210" y="6827"/>
                </a:cubicBezTo>
                <a:cubicBezTo>
                  <a:pt x="4273" y="6827"/>
                  <a:pt x="4323" y="6776"/>
                  <a:pt x="4323" y="6713"/>
                </a:cubicBezTo>
                <a:lnTo>
                  <a:pt x="4323" y="6599"/>
                </a:lnTo>
                <a:lnTo>
                  <a:pt x="4665" y="6599"/>
                </a:lnTo>
                <a:lnTo>
                  <a:pt x="4665" y="6713"/>
                </a:lnTo>
                <a:cubicBezTo>
                  <a:pt x="4665" y="6776"/>
                  <a:pt x="4716" y="6827"/>
                  <a:pt x="4779" y="6827"/>
                </a:cubicBezTo>
                <a:cubicBezTo>
                  <a:pt x="4842" y="6827"/>
                  <a:pt x="4892" y="6776"/>
                  <a:pt x="4892" y="6713"/>
                </a:cubicBezTo>
                <a:lnTo>
                  <a:pt x="4892" y="6599"/>
                </a:lnTo>
                <a:lnTo>
                  <a:pt x="5234" y="6599"/>
                </a:lnTo>
                <a:lnTo>
                  <a:pt x="5234" y="6713"/>
                </a:lnTo>
                <a:cubicBezTo>
                  <a:pt x="5234" y="6776"/>
                  <a:pt x="5285" y="6827"/>
                  <a:pt x="5347" y="6827"/>
                </a:cubicBezTo>
                <a:cubicBezTo>
                  <a:pt x="5410" y="6827"/>
                  <a:pt x="5461" y="6776"/>
                  <a:pt x="5461" y="6713"/>
                </a:cubicBezTo>
                <a:lnTo>
                  <a:pt x="5461" y="6599"/>
                </a:lnTo>
                <a:lnTo>
                  <a:pt x="5803" y="6599"/>
                </a:lnTo>
                <a:lnTo>
                  <a:pt x="5803" y="6713"/>
                </a:lnTo>
                <a:cubicBezTo>
                  <a:pt x="5803" y="6776"/>
                  <a:pt x="5853" y="6827"/>
                  <a:pt x="5916" y="6827"/>
                </a:cubicBezTo>
                <a:cubicBezTo>
                  <a:pt x="5979" y="6827"/>
                  <a:pt x="6030" y="6776"/>
                  <a:pt x="6030" y="6713"/>
                </a:cubicBezTo>
                <a:lnTo>
                  <a:pt x="6030" y="6599"/>
                </a:lnTo>
                <a:lnTo>
                  <a:pt x="6371" y="6599"/>
                </a:lnTo>
                <a:lnTo>
                  <a:pt x="6371" y="6713"/>
                </a:lnTo>
                <a:cubicBezTo>
                  <a:pt x="6371" y="6776"/>
                  <a:pt x="6422" y="6827"/>
                  <a:pt x="6485" y="6827"/>
                </a:cubicBezTo>
                <a:cubicBezTo>
                  <a:pt x="6548" y="6827"/>
                  <a:pt x="6599" y="6776"/>
                  <a:pt x="6599" y="6713"/>
                </a:cubicBezTo>
                <a:lnTo>
                  <a:pt x="6599" y="6599"/>
                </a:lnTo>
                <a:lnTo>
                  <a:pt x="6713" y="6599"/>
                </a:lnTo>
                <a:cubicBezTo>
                  <a:pt x="6776" y="6599"/>
                  <a:pt x="6827" y="6548"/>
                  <a:pt x="6827" y="6485"/>
                </a:cubicBezTo>
                <a:cubicBezTo>
                  <a:pt x="6827" y="6422"/>
                  <a:pt x="6776" y="6372"/>
                  <a:pt x="6713" y="6372"/>
                </a:cubicBezTo>
                <a:lnTo>
                  <a:pt x="6599" y="6372"/>
                </a:lnTo>
                <a:lnTo>
                  <a:pt x="6599" y="6258"/>
                </a:lnTo>
                <a:cubicBezTo>
                  <a:pt x="6599" y="6195"/>
                  <a:pt x="6548" y="6144"/>
                  <a:pt x="6485" y="6144"/>
                </a:cubicBezTo>
                <a:cubicBezTo>
                  <a:pt x="6422" y="6144"/>
                  <a:pt x="6371" y="6195"/>
                  <a:pt x="6371" y="6258"/>
                </a:cubicBezTo>
                <a:lnTo>
                  <a:pt x="6371" y="6372"/>
                </a:lnTo>
                <a:lnTo>
                  <a:pt x="6030" y="6372"/>
                </a:lnTo>
                <a:lnTo>
                  <a:pt x="6030" y="6258"/>
                </a:lnTo>
                <a:cubicBezTo>
                  <a:pt x="6030" y="6195"/>
                  <a:pt x="5979" y="6144"/>
                  <a:pt x="5916" y="6144"/>
                </a:cubicBezTo>
                <a:cubicBezTo>
                  <a:pt x="5853" y="6144"/>
                  <a:pt x="5803" y="6195"/>
                  <a:pt x="5803" y="6258"/>
                </a:cubicBezTo>
                <a:lnTo>
                  <a:pt x="5803" y="6372"/>
                </a:lnTo>
                <a:lnTo>
                  <a:pt x="5461" y="6372"/>
                </a:lnTo>
                <a:lnTo>
                  <a:pt x="5461" y="6258"/>
                </a:lnTo>
                <a:cubicBezTo>
                  <a:pt x="5461" y="6195"/>
                  <a:pt x="5410" y="6144"/>
                  <a:pt x="5347" y="6144"/>
                </a:cubicBezTo>
                <a:cubicBezTo>
                  <a:pt x="5285" y="6144"/>
                  <a:pt x="5234" y="6195"/>
                  <a:pt x="5234" y="6258"/>
                </a:cubicBezTo>
                <a:lnTo>
                  <a:pt x="5234" y="6372"/>
                </a:lnTo>
                <a:lnTo>
                  <a:pt x="4892" y="6372"/>
                </a:lnTo>
                <a:lnTo>
                  <a:pt x="4892" y="6258"/>
                </a:lnTo>
                <a:cubicBezTo>
                  <a:pt x="4892" y="6195"/>
                  <a:pt x="4842" y="6144"/>
                  <a:pt x="4779" y="6144"/>
                </a:cubicBezTo>
                <a:cubicBezTo>
                  <a:pt x="4716" y="6144"/>
                  <a:pt x="4665" y="6195"/>
                  <a:pt x="4665" y="6258"/>
                </a:cubicBezTo>
                <a:lnTo>
                  <a:pt x="4665" y="6372"/>
                </a:lnTo>
                <a:lnTo>
                  <a:pt x="4323" y="6372"/>
                </a:lnTo>
                <a:lnTo>
                  <a:pt x="4323" y="6258"/>
                </a:lnTo>
                <a:cubicBezTo>
                  <a:pt x="4323" y="6195"/>
                  <a:pt x="4273" y="6144"/>
                  <a:pt x="4210" y="6144"/>
                </a:cubicBezTo>
                <a:cubicBezTo>
                  <a:pt x="4147" y="6144"/>
                  <a:pt x="4096" y="6195"/>
                  <a:pt x="4096" y="6258"/>
                </a:cubicBezTo>
                <a:lnTo>
                  <a:pt x="4096" y="6372"/>
                </a:lnTo>
                <a:lnTo>
                  <a:pt x="3755" y="6372"/>
                </a:lnTo>
                <a:lnTo>
                  <a:pt x="3755" y="6258"/>
                </a:lnTo>
                <a:cubicBezTo>
                  <a:pt x="3755" y="6195"/>
                  <a:pt x="3704" y="6144"/>
                  <a:pt x="3641" y="6144"/>
                </a:cubicBezTo>
                <a:cubicBezTo>
                  <a:pt x="3578" y="6144"/>
                  <a:pt x="3527" y="6195"/>
                  <a:pt x="3527" y="6258"/>
                </a:cubicBezTo>
                <a:lnTo>
                  <a:pt x="3527" y="6372"/>
                </a:lnTo>
                <a:lnTo>
                  <a:pt x="3186" y="6372"/>
                </a:lnTo>
                <a:lnTo>
                  <a:pt x="3186" y="6258"/>
                </a:lnTo>
                <a:cubicBezTo>
                  <a:pt x="3186" y="6195"/>
                  <a:pt x="3135" y="6144"/>
                  <a:pt x="3072" y="6144"/>
                </a:cubicBezTo>
                <a:cubicBezTo>
                  <a:pt x="3009" y="6144"/>
                  <a:pt x="2958" y="6195"/>
                  <a:pt x="2958" y="6258"/>
                </a:cubicBezTo>
                <a:lnTo>
                  <a:pt x="2958" y="6372"/>
                </a:lnTo>
                <a:lnTo>
                  <a:pt x="2617" y="6372"/>
                </a:lnTo>
                <a:lnTo>
                  <a:pt x="2617" y="6258"/>
                </a:lnTo>
                <a:cubicBezTo>
                  <a:pt x="2617" y="6195"/>
                  <a:pt x="2566" y="6144"/>
                  <a:pt x="2503" y="6144"/>
                </a:cubicBezTo>
                <a:cubicBezTo>
                  <a:pt x="2440" y="6144"/>
                  <a:pt x="2389" y="6195"/>
                  <a:pt x="2389" y="6258"/>
                </a:cubicBezTo>
                <a:lnTo>
                  <a:pt x="2389" y="6372"/>
                </a:lnTo>
                <a:lnTo>
                  <a:pt x="2048" y="6372"/>
                </a:lnTo>
                <a:lnTo>
                  <a:pt x="2048" y="6258"/>
                </a:lnTo>
                <a:cubicBezTo>
                  <a:pt x="2048" y="6195"/>
                  <a:pt x="1997" y="6144"/>
                  <a:pt x="1934" y="6144"/>
                </a:cubicBezTo>
                <a:cubicBezTo>
                  <a:pt x="1871" y="6144"/>
                  <a:pt x="1820" y="6195"/>
                  <a:pt x="1820" y="6258"/>
                </a:cubicBezTo>
                <a:lnTo>
                  <a:pt x="1820" y="6372"/>
                </a:lnTo>
                <a:lnTo>
                  <a:pt x="1479" y="6372"/>
                </a:lnTo>
                <a:lnTo>
                  <a:pt x="1479" y="6258"/>
                </a:lnTo>
                <a:cubicBezTo>
                  <a:pt x="1479" y="6195"/>
                  <a:pt x="1428" y="6144"/>
                  <a:pt x="1365" y="6144"/>
                </a:cubicBezTo>
                <a:cubicBezTo>
                  <a:pt x="1302" y="6144"/>
                  <a:pt x="1252" y="6195"/>
                  <a:pt x="1252" y="6258"/>
                </a:cubicBezTo>
                <a:lnTo>
                  <a:pt x="1252" y="6372"/>
                </a:lnTo>
                <a:lnTo>
                  <a:pt x="910" y="6372"/>
                </a:lnTo>
                <a:lnTo>
                  <a:pt x="910" y="6258"/>
                </a:lnTo>
                <a:cubicBezTo>
                  <a:pt x="910" y="6195"/>
                  <a:pt x="859" y="6144"/>
                  <a:pt x="796" y="6144"/>
                </a:cubicBezTo>
                <a:cubicBezTo>
                  <a:pt x="734" y="6144"/>
                  <a:pt x="683" y="6195"/>
                  <a:pt x="683" y="6258"/>
                </a:cubicBezTo>
                <a:lnTo>
                  <a:pt x="683" y="6372"/>
                </a:lnTo>
                <a:lnTo>
                  <a:pt x="455" y="6372"/>
                </a:lnTo>
                <a:lnTo>
                  <a:pt x="455" y="5234"/>
                </a:lnTo>
                <a:lnTo>
                  <a:pt x="1263" y="523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3" name="ïṥlíḍe"/>
          <p:cNvSpPr/>
          <p:nvPr/>
        </p:nvSpPr>
        <p:spPr bwMode="auto">
          <a:xfrm>
            <a:off x="4842598" y="3940326"/>
            <a:ext cx="380293" cy="366291"/>
          </a:xfrm>
          <a:custGeom>
            <a:avLst/>
            <a:gdLst>
              <a:gd name="T0" fmla="*/ 3413 w 6827"/>
              <a:gd name="T1" fmla="*/ 0 h 5912"/>
              <a:gd name="T2" fmla="*/ 0 w 6827"/>
              <a:gd name="T3" fmla="*/ 5912 h 5912"/>
              <a:gd name="T4" fmla="*/ 6827 w 6827"/>
              <a:gd name="T5" fmla="*/ 5912 h 5912"/>
              <a:gd name="T6" fmla="*/ 3413 w 6827"/>
              <a:gd name="T7" fmla="*/ 0 h 5912"/>
              <a:gd name="T8" fmla="*/ 3413 w 6827"/>
              <a:gd name="T9" fmla="*/ 972 h 5912"/>
              <a:gd name="T10" fmla="*/ 4489 w 6827"/>
              <a:gd name="T11" fmla="*/ 2835 h 5912"/>
              <a:gd name="T12" fmla="*/ 2338 w 6827"/>
              <a:gd name="T13" fmla="*/ 2835 h 5912"/>
              <a:gd name="T14" fmla="*/ 3413 w 6827"/>
              <a:gd name="T15" fmla="*/ 972 h 5912"/>
              <a:gd name="T16" fmla="*/ 842 w 6827"/>
              <a:gd name="T17" fmla="*/ 5426 h 5912"/>
              <a:gd name="T18" fmla="*/ 1917 w 6827"/>
              <a:gd name="T19" fmla="*/ 3564 h 5912"/>
              <a:gd name="T20" fmla="*/ 2993 w 6827"/>
              <a:gd name="T21" fmla="*/ 5426 h 5912"/>
              <a:gd name="T22" fmla="*/ 842 w 6827"/>
              <a:gd name="T23" fmla="*/ 5426 h 5912"/>
              <a:gd name="T24" fmla="*/ 2338 w 6827"/>
              <a:gd name="T25" fmla="*/ 3321 h 5912"/>
              <a:gd name="T26" fmla="*/ 4489 w 6827"/>
              <a:gd name="T27" fmla="*/ 3321 h 5912"/>
              <a:gd name="T28" fmla="*/ 3413 w 6827"/>
              <a:gd name="T29" fmla="*/ 5183 h 5912"/>
              <a:gd name="T30" fmla="*/ 2338 w 6827"/>
              <a:gd name="T31" fmla="*/ 3321 h 5912"/>
              <a:gd name="T32" fmla="*/ 4910 w 6827"/>
              <a:gd name="T33" fmla="*/ 3564 h 5912"/>
              <a:gd name="T34" fmla="*/ 5985 w 6827"/>
              <a:gd name="T35" fmla="*/ 5426 h 5912"/>
              <a:gd name="T36" fmla="*/ 3834 w 6827"/>
              <a:gd name="T37" fmla="*/ 5426 h 5912"/>
              <a:gd name="T38" fmla="*/ 4910 w 6827"/>
              <a:gd name="T39" fmla="*/ 3564 h 59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</a:cxnLst>
            <a:rect l="0" t="0" r="r" b="b"/>
            <a:pathLst>
              <a:path w="6827" h="5912">
                <a:moveTo>
                  <a:pt x="3413" y="0"/>
                </a:moveTo>
                <a:lnTo>
                  <a:pt x="0" y="5912"/>
                </a:lnTo>
                <a:lnTo>
                  <a:pt x="6827" y="5912"/>
                </a:lnTo>
                <a:lnTo>
                  <a:pt x="3413" y="0"/>
                </a:lnTo>
                <a:close/>
                <a:moveTo>
                  <a:pt x="3413" y="972"/>
                </a:moveTo>
                <a:lnTo>
                  <a:pt x="4489" y="2835"/>
                </a:lnTo>
                <a:lnTo>
                  <a:pt x="2338" y="2835"/>
                </a:lnTo>
                <a:lnTo>
                  <a:pt x="3413" y="972"/>
                </a:lnTo>
                <a:close/>
                <a:moveTo>
                  <a:pt x="842" y="5426"/>
                </a:moveTo>
                <a:lnTo>
                  <a:pt x="1917" y="3564"/>
                </a:lnTo>
                <a:lnTo>
                  <a:pt x="2993" y="5426"/>
                </a:lnTo>
                <a:lnTo>
                  <a:pt x="842" y="5426"/>
                </a:lnTo>
                <a:close/>
                <a:moveTo>
                  <a:pt x="2338" y="3321"/>
                </a:moveTo>
                <a:lnTo>
                  <a:pt x="4489" y="3321"/>
                </a:lnTo>
                <a:lnTo>
                  <a:pt x="3413" y="5183"/>
                </a:lnTo>
                <a:lnTo>
                  <a:pt x="2338" y="3321"/>
                </a:lnTo>
                <a:close/>
                <a:moveTo>
                  <a:pt x="4910" y="3564"/>
                </a:moveTo>
                <a:lnTo>
                  <a:pt x="5985" y="5426"/>
                </a:lnTo>
                <a:lnTo>
                  <a:pt x="3834" y="5426"/>
                </a:lnTo>
                <a:lnTo>
                  <a:pt x="4910" y="356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anchor="ctr"/>
          <a:lstStyle/>
          <a:p>
            <a:pPr algn="ctr"/>
            <a:endParaRPr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grpSp>
        <p:nvGrpSpPr>
          <p:cNvPr id="34" name="c0848a39-9a4f-489a-bce4-087412db6c12" descr="本素材由iSlide™ 提供&#10;iSlide™尊重知识产权并注重保护用户享有的各项权利。郑重提醒您：&#10;iSlide™插件中提供的任何信息内容的所有权、知识产权归其原始权利人或权利受让人所有，您免费/购买获得的是信息内容的使用权，并受下述条款的约束；&#10;1. 您仅可以个人非商业用途使用该等信息内容，不可将信息内容的全部或部分用于出售，或以出租、出借、转让、分销、发布等其他任何方式供他人使用；&#10;2. 禁止在接入互联网或移动互联网的任何网站、平台、应用或程序上以任何方式为他人提供iSlide™插件资源内容的下载。&#10;The resource is supplied by iSlide™.&#10;iSlide™ respects all intellectual property rights and protects all the rights its users acquired.Solemnly remind you:&#10;The ownership and intellectual property of the resources supplied in iSlide Add-in belongs to its owner or the assignee of this ownership.you only acquired the usage of the resources supplied in iSlide Add-in, as well as respected the following restrain terms:&#10;1.You are only allowed to use such resource for personal and non-commercial aim, not allowed to use such resource or part of it for the sale; or rent, lend, transfer to others; or distribution or release it in any way.&#10;2.You are not permitted to provide the resource of iSlide Add-in in any website, platform, application access to the Internet or mobile Internet." title="iSlide™ 版权声明  COPYRIGHT NOTICE"/>
          <p:cNvGrpSpPr>
            <a:grpSpLocks noChangeAspect="1"/>
          </p:cNvGrpSpPr>
          <p:nvPr>
            <p:custDataLst>
              <p:tags r:id="rId1"/>
            </p:custDataLst>
          </p:nvPr>
        </p:nvGrpSpPr>
        <p:grpSpPr>
          <a:xfrm>
            <a:off x="2916461" y="4374802"/>
            <a:ext cx="6359078" cy="2413241"/>
            <a:chOff x="873166" y="1699340"/>
            <a:chExt cx="10361477" cy="3932133"/>
          </a:xfrm>
        </p:grpSpPr>
        <p:sp>
          <p:nvSpPr>
            <p:cNvPr id="35" name="ïšḻiḍê"/>
            <p:cNvSpPr/>
            <p:nvPr/>
          </p:nvSpPr>
          <p:spPr>
            <a:xfrm>
              <a:off x="2135560" y="1699340"/>
              <a:ext cx="7920880" cy="2233716"/>
            </a:xfrm>
            <a:prstGeom prst="rect">
              <a:avLst/>
            </a:prstGeom>
            <a:noFill/>
            <a:ln>
              <a:solidFill>
                <a:schemeClr val="tx1">
                  <a:lumMod val="20000"/>
                  <a:lumOff val="8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53" name="ïšľîḓe"/>
            <p:cNvSpPr/>
            <p:nvPr/>
          </p:nvSpPr>
          <p:spPr>
            <a:xfrm>
              <a:off x="873166" y="4973324"/>
              <a:ext cx="2287554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fontScale="47500" lnSpcReduction="2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>
                  <a:solidFill>
                    <a:srgbClr val="86CCCA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  <a:endParaRPr lang="zh-CN" altLang="en-US" sz="16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51" name="isľïḋè"/>
            <p:cNvSpPr/>
            <p:nvPr/>
          </p:nvSpPr>
          <p:spPr>
            <a:xfrm>
              <a:off x="8902728" y="4973324"/>
              <a:ext cx="2331915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fontScale="47500" lnSpcReduction="2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 dirty="0">
                  <a:solidFill>
                    <a:srgbClr val="86CCCA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</a:p>
          </p:txBody>
        </p:sp>
        <p:sp>
          <p:nvSpPr>
            <p:cNvPr id="38" name="i$lïḓé"/>
            <p:cNvSpPr/>
            <p:nvPr/>
          </p:nvSpPr>
          <p:spPr>
            <a:xfrm rot="2700000">
              <a:off x="1629609" y="3839542"/>
              <a:ext cx="987412" cy="987412"/>
            </a:xfrm>
            <a:prstGeom prst="halfFrame">
              <a:avLst>
                <a:gd name="adj1" fmla="val 13900"/>
                <a:gd name="adj2" fmla="val 13902"/>
              </a:avLst>
            </a:prstGeom>
            <a:solidFill>
              <a:srgbClr val="86CCCA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39" name="îṧľïďé"/>
            <p:cNvSpPr/>
            <p:nvPr/>
          </p:nvSpPr>
          <p:spPr>
            <a:xfrm rot="2700000">
              <a:off x="9548187" y="3814042"/>
              <a:ext cx="1040996" cy="1040996"/>
            </a:xfrm>
            <a:prstGeom prst="halfFrame">
              <a:avLst>
                <a:gd name="adj1" fmla="val 13900"/>
                <a:gd name="adj2" fmla="val 13902"/>
              </a:avLst>
            </a:prstGeom>
            <a:solidFill>
              <a:srgbClr val="86CCCA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40" name="iśḻiḍè"/>
            <p:cNvSpPr/>
            <p:nvPr/>
          </p:nvSpPr>
          <p:spPr>
            <a:xfrm rot="2700000">
              <a:off x="4966373" y="3372219"/>
              <a:ext cx="2259254" cy="2259254"/>
            </a:xfrm>
            <a:prstGeom prst="halfFrame">
              <a:avLst>
                <a:gd name="adj1" fmla="val 13900"/>
                <a:gd name="adj2" fmla="val 13902"/>
              </a:avLst>
            </a:prstGeom>
            <a:solidFill>
              <a:srgbClr val="86CCCA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49" name="ïşḻídè"/>
            <p:cNvSpPr/>
            <p:nvPr/>
          </p:nvSpPr>
          <p:spPr>
            <a:xfrm>
              <a:off x="4930041" y="4973324"/>
              <a:ext cx="2287554" cy="320994"/>
            </a:xfrm>
            <a:prstGeom prst="rect">
              <a:avLst/>
            </a:prstGeom>
          </p:spPr>
          <p:txBody>
            <a:bodyPr wrap="none" lIns="90000" tIns="46800" rIns="90000" bIns="46800" anchor="b">
              <a:normAutofit fontScale="47500" lnSpcReduction="20000"/>
            </a:bodyPr>
            <a:lstStyle/>
            <a:p>
              <a:pPr lvl="0" algn="ctr" defTabSz="913765">
                <a:spcBef>
                  <a:spcPct val="0"/>
                </a:spcBef>
                <a:defRPr/>
              </a:pPr>
              <a:r>
                <a:rPr lang="zh-CN" altLang="en-US" sz="1600" b="1" dirty="0">
                  <a:solidFill>
                    <a:srgbClr val="86CCCA"/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标题文本预设</a:t>
              </a:r>
            </a:p>
          </p:txBody>
        </p:sp>
        <p:sp>
          <p:nvSpPr>
            <p:cNvPr id="43" name="ïṩḻîḓé"/>
            <p:cNvSpPr/>
            <p:nvPr/>
          </p:nvSpPr>
          <p:spPr>
            <a:xfrm>
              <a:off x="2096538" y="3897460"/>
              <a:ext cx="72008" cy="72008"/>
            </a:xfrm>
            <a:prstGeom prst="ellipse">
              <a:avLst/>
            </a:prstGeom>
            <a:solidFill>
              <a:schemeClr val="tx1">
                <a:lumMod val="60000"/>
                <a:lumOff val="40000"/>
              </a:schemeClr>
            </a:solidFill>
            <a:ln>
              <a:solidFill>
                <a:schemeClr val="tx1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44" name="îşḷiḓe"/>
            <p:cNvSpPr/>
            <p:nvPr/>
          </p:nvSpPr>
          <p:spPr>
            <a:xfrm>
              <a:off x="10020436" y="3897460"/>
              <a:ext cx="72008" cy="72008"/>
            </a:xfrm>
            <a:prstGeom prst="ellipse">
              <a:avLst/>
            </a:prstGeom>
            <a:solidFill>
              <a:schemeClr val="tx1">
                <a:lumMod val="60000"/>
                <a:lumOff val="40000"/>
              </a:schemeClr>
            </a:solidFill>
            <a:ln>
              <a:solidFill>
                <a:schemeClr val="tx1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45" name="ïşľïdê"/>
            <p:cNvSpPr/>
            <p:nvPr/>
          </p:nvSpPr>
          <p:spPr>
            <a:xfrm rot="2700000">
              <a:off x="5855140" y="3531075"/>
              <a:ext cx="481720" cy="481720"/>
            </a:xfrm>
            <a:prstGeom prst="halfFrame">
              <a:avLst>
                <a:gd name="adj1" fmla="val 13900"/>
                <a:gd name="adj2" fmla="val 13902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53" presetClass="entr" presetSubtype="16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"/>
                            </p:stCondLst>
                            <p:childTnLst>
                              <p:par>
                                <p:cTn id="3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500"/>
                            </p:stCondLst>
                            <p:childTnLst>
                              <p:par>
                                <p:cTn id="4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2" presetClass="entr" presetSubtype="8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2" presetClass="entr" presetSubtype="8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6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/>
      <p:bldP spid="5" grpId="0"/>
      <p:bldP spid="7" grpId="0" bldLvl="0" animBg="1"/>
      <p:bldP spid="8" grpId="0"/>
      <p:bldP spid="10" grpId="0" bldLvl="0" animBg="1"/>
      <p:bldP spid="11" grpId="0"/>
      <p:bldP spid="13" grpId="0" bldLvl="0" animBg="1"/>
    </p:bldLst>
  </p:timing>
</p:sld>
</file>

<file path=ppt/slides/slide19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89865" y="-444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6" name="组合 25"/>
          <p:cNvGrpSpPr/>
          <p:nvPr/>
        </p:nvGrpSpPr>
        <p:grpSpPr>
          <a:xfrm>
            <a:off x="2025650" y="1886585"/>
            <a:ext cx="7920355" cy="2545715"/>
            <a:chOff x="3886" y="4633"/>
            <a:chExt cx="12473" cy="4009"/>
          </a:xfrm>
        </p:grpSpPr>
        <p:sp>
          <p:nvSpPr>
            <p:cNvPr id="27" name="文本框 26"/>
            <p:cNvSpPr txBox="1"/>
            <p:nvPr/>
          </p:nvSpPr>
          <p:spPr>
            <a:xfrm>
              <a:off x="9564" y="7427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关键技术</a:t>
              </a:r>
            </a:p>
          </p:txBody>
        </p:sp>
        <p:sp>
          <p:nvSpPr>
            <p:cNvPr id="28" name="文本框 27"/>
            <p:cNvSpPr txBox="1"/>
            <p:nvPr/>
          </p:nvSpPr>
          <p:spPr>
            <a:xfrm>
              <a:off x="9564" y="8107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不足之处</a:t>
              </a:r>
            </a:p>
          </p:txBody>
        </p:sp>
        <p:sp>
          <p:nvSpPr>
            <p:cNvPr id="29" name="文本框 28"/>
            <p:cNvSpPr txBox="1"/>
            <p:nvPr/>
          </p:nvSpPr>
          <p:spPr>
            <a:xfrm>
              <a:off x="12403" y="7427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论文亮点</a:t>
              </a:r>
            </a:p>
          </p:txBody>
        </p:sp>
        <p:sp>
          <p:nvSpPr>
            <p:cNvPr id="30" name="Freeform 245"/>
            <p:cNvSpPr/>
            <p:nvPr/>
          </p:nvSpPr>
          <p:spPr bwMode="auto">
            <a:xfrm>
              <a:off x="5268" y="4633"/>
              <a:ext cx="2101" cy="2101"/>
            </a:xfrm>
            <a:custGeom>
              <a:avLst/>
              <a:gdLst/>
              <a:ahLst/>
              <a:cxnLst>
                <a:cxn ang="0">
                  <a:pos x="68" y="3"/>
                </a:cxn>
                <a:cxn ang="0">
                  <a:pos x="58" y="61"/>
                </a:cxn>
                <a:cxn ang="0">
                  <a:pos x="57" y="63"/>
                </a:cxn>
                <a:cxn ang="0">
                  <a:pos x="56" y="63"/>
                </a:cxn>
                <a:cxn ang="0">
                  <a:pos x="55" y="63"/>
                </a:cxn>
                <a:cxn ang="0">
                  <a:pos x="38" y="56"/>
                </a:cxn>
                <a:cxn ang="0">
                  <a:pos x="28" y="67"/>
                </a:cxn>
                <a:cxn ang="0">
                  <a:pos x="26" y="68"/>
                </a:cxn>
                <a:cxn ang="0">
                  <a:pos x="26" y="68"/>
                </a:cxn>
                <a:cxn ang="0">
                  <a:pos x="24" y="65"/>
                </a:cxn>
                <a:cxn ang="0">
                  <a:pos x="24" y="52"/>
                </a:cxn>
                <a:cxn ang="0">
                  <a:pos x="57" y="12"/>
                </a:cxn>
                <a:cxn ang="0">
                  <a:pos x="16" y="47"/>
                </a:cxn>
                <a:cxn ang="0">
                  <a:pos x="1" y="41"/>
                </a:cxn>
                <a:cxn ang="0">
                  <a:pos x="0" y="39"/>
                </a:cxn>
                <a:cxn ang="0">
                  <a:pos x="1" y="36"/>
                </a:cxn>
                <a:cxn ang="0">
                  <a:pos x="64" y="0"/>
                </a:cxn>
                <a:cxn ang="0">
                  <a:pos x="65" y="0"/>
                </a:cxn>
                <a:cxn ang="0">
                  <a:pos x="67" y="0"/>
                </a:cxn>
                <a:cxn ang="0">
                  <a:pos x="68" y="3"/>
                </a:cxn>
              </a:cxnLst>
              <a:rect l="0" t="0" r="r" b="b"/>
              <a:pathLst>
                <a:path w="68" h="68">
                  <a:moveTo>
                    <a:pt x="68" y="3"/>
                  </a:moveTo>
                  <a:cubicBezTo>
                    <a:pt x="58" y="61"/>
                    <a:pt x="58" y="61"/>
                    <a:pt x="58" y="61"/>
                  </a:cubicBezTo>
                  <a:cubicBezTo>
                    <a:pt x="58" y="62"/>
                    <a:pt x="57" y="62"/>
                    <a:pt x="57" y="63"/>
                  </a:cubicBezTo>
                  <a:cubicBezTo>
                    <a:pt x="56" y="63"/>
                    <a:pt x="56" y="63"/>
                    <a:pt x="56" y="63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38" y="56"/>
                    <a:pt x="38" y="56"/>
                    <a:pt x="38" y="56"/>
                  </a:cubicBezTo>
                  <a:cubicBezTo>
                    <a:pt x="28" y="67"/>
                    <a:pt x="28" y="67"/>
                    <a:pt x="28" y="67"/>
                  </a:cubicBezTo>
                  <a:cubicBezTo>
                    <a:pt x="28" y="67"/>
                    <a:pt x="27" y="68"/>
                    <a:pt x="26" y="68"/>
                  </a:cubicBezTo>
                  <a:cubicBezTo>
                    <a:pt x="26" y="68"/>
                    <a:pt x="26" y="68"/>
                    <a:pt x="26" y="68"/>
                  </a:cubicBezTo>
                  <a:cubicBezTo>
                    <a:pt x="25" y="67"/>
                    <a:pt x="24" y="66"/>
                    <a:pt x="24" y="65"/>
                  </a:cubicBezTo>
                  <a:cubicBezTo>
                    <a:pt x="24" y="52"/>
                    <a:pt x="24" y="52"/>
                    <a:pt x="24" y="52"/>
                  </a:cubicBezTo>
                  <a:cubicBezTo>
                    <a:pt x="57" y="12"/>
                    <a:pt x="57" y="12"/>
                    <a:pt x="57" y="12"/>
                  </a:cubicBezTo>
                  <a:cubicBezTo>
                    <a:pt x="16" y="47"/>
                    <a:pt x="16" y="47"/>
                    <a:pt x="16" y="47"/>
                  </a:cubicBezTo>
                  <a:cubicBezTo>
                    <a:pt x="1" y="41"/>
                    <a:pt x="1" y="41"/>
                    <a:pt x="1" y="41"/>
                  </a:cubicBezTo>
                  <a:cubicBezTo>
                    <a:pt x="0" y="40"/>
                    <a:pt x="0" y="40"/>
                    <a:pt x="0" y="39"/>
                  </a:cubicBezTo>
                  <a:cubicBezTo>
                    <a:pt x="0" y="38"/>
                    <a:pt x="0" y="37"/>
                    <a:pt x="1" y="36"/>
                  </a:cubicBezTo>
                  <a:cubicBezTo>
                    <a:pt x="64" y="0"/>
                    <a:pt x="64" y="0"/>
                    <a:pt x="64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66" y="0"/>
                    <a:pt x="66" y="0"/>
                    <a:pt x="67" y="0"/>
                  </a:cubicBezTo>
                  <a:cubicBezTo>
                    <a:pt x="68" y="1"/>
                    <a:pt x="68" y="2"/>
                    <a:pt x="68" y="3"/>
                  </a:cubicBezTo>
                  <a:close/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pPr algn="ctr"/>
              <a:endParaRPr lang="en-US">
                <a:cs typeface="+mn-ea"/>
                <a:sym typeface="+mn-lt"/>
              </a:endParaRPr>
            </a:p>
          </p:txBody>
        </p:sp>
        <p:sp>
          <p:nvSpPr>
            <p:cNvPr id="31" name="矩形 30"/>
            <p:cNvSpPr/>
            <p:nvPr/>
          </p:nvSpPr>
          <p:spPr>
            <a:xfrm>
              <a:off x="3886" y="7188"/>
              <a:ext cx="4865" cy="14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en-US" altLang="zh-CN" sz="5400" dirty="0">
                  <a:solidFill>
                    <a:schemeClr val="bg1"/>
                  </a:solidFill>
                  <a:cs typeface="+mn-ea"/>
                  <a:sym typeface="+mn-lt"/>
                </a:rPr>
                <a:t>PART 04 </a:t>
              </a:r>
            </a:p>
          </p:txBody>
        </p:sp>
        <p:sp>
          <p:nvSpPr>
            <p:cNvPr id="32" name="AutoShape 51"/>
            <p:cNvSpPr>
              <a:spLocks noChangeArrowheads="1"/>
            </p:cNvSpPr>
            <p:nvPr/>
          </p:nvSpPr>
          <p:spPr bwMode="gray">
            <a:xfrm>
              <a:off x="7877" y="5577"/>
              <a:ext cx="8482" cy="1309"/>
            </a:xfrm>
            <a:prstGeom prst="roundRect">
              <a:avLst>
                <a:gd name="adj" fmla="val 0"/>
              </a:avLst>
            </a:prstGeom>
            <a:noFill/>
            <a:ln w="28575" algn="ctr">
              <a:noFill/>
              <a:round/>
            </a:ln>
            <a:effectLst/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90000"/>
                </a:lnSpc>
                <a:buClr>
                  <a:schemeClr val="bg2"/>
                </a:buClr>
                <a:buSzPct val="70000"/>
                <a:buFont typeface="Wingdings" panose="05000000000000000000" pitchFamily="2" charset="2"/>
                <a:buNone/>
              </a:pPr>
              <a:r>
                <a:rPr lang="zh-CN" altLang="en-US" sz="6000" b="1" dirty="0">
                  <a:solidFill>
                    <a:schemeClr val="bg1"/>
                  </a:solidFill>
                  <a:cs typeface="+mn-ea"/>
                  <a:sym typeface="+mn-lt"/>
                </a:rPr>
                <a:t>亮点与不足之处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20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关键技术</a:t>
            </a:r>
          </a:p>
        </p:txBody>
      </p:sp>
      <p:sp>
        <p:nvSpPr>
          <p:cNvPr id="3" name="Freeform 120"/>
          <p:cNvSpPr>
            <a:spLocks noEditPoints="1"/>
          </p:cNvSpPr>
          <p:nvPr/>
        </p:nvSpPr>
        <p:spPr bwMode="auto">
          <a:xfrm>
            <a:off x="974489" y="2345824"/>
            <a:ext cx="438102" cy="375518"/>
          </a:xfrm>
          <a:custGeom>
            <a:avLst/>
            <a:gdLst>
              <a:gd name="T0" fmla="*/ 129550228 w 68"/>
              <a:gd name="T1" fmla="*/ 689827597 h 58"/>
              <a:gd name="T2" fmla="*/ 105994393 w 68"/>
              <a:gd name="T3" fmla="*/ 689827597 h 58"/>
              <a:gd name="T4" fmla="*/ 0 w 68"/>
              <a:gd name="T5" fmla="*/ 582786632 h 58"/>
              <a:gd name="T6" fmla="*/ 0 w 68"/>
              <a:gd name="T7" fmla="*/ 214085378 h 58"/>
              <a:gd name="T8" fmla="*/ 105994393 w 68"/>
              <a:gd name="T9" fmla="*/ 107040965 h 58"/>
              <a:gd name="T10" fmla="*/ 129550228 w 68"/>
              <a:gd name="T11" fmla="*/ 107040965 h 58"/>
              <a:gd name="T12" fmla="*/ 129550228 w 68"/>
              <a:gd name="T13" fmla="*/ 689827597 h 58"/>
              <a:gd name="T14" fmla="*/ 635969791 w 68"/>
              <a:gd name="T15" fmla="*/ 689827597 h 58"/>
              <a:gd name="T16" fmla="*/ 176658466 w 68"/>
              <a:gd name="T17" fmla="*/ 689827597 h 58"/>
              <a:gd name="T18" fmla="*/ 176658466 w 68"/>
              <a:gd name="T19" fmla="*/ 107040965 h 58"/>
              <a:gd name="T20" fmla="*/ 235544621 w 68"/>
              <a:gd name="T21" fmla="*/ 107040965 h 58"/>
              <a:gd name="T22" fmla="*/ 235544621 w 68"/>
              <a:gd name="T23" fmla="*/ 35680322 h 58"/>
              <a:gd name="T24" fmla="*/ 282652859 w 68"/>
              <a:gd name="T25" fmla="*/ 0 h 58"/>
              <a:gd name="T26" fmla="*/ 529975397 w 68"/>
              <a:gd name="T27" fmla="*/ 0 h 58"/>
              <a:gd name="T28" fmla="*/ 577083635 w 68"/>
              <a:gd name="T29" fmla="*/ 35680322 h 58"/>
              <a:gd name="T30" fmla="*/ 577083635 w 68"/>
              <a:gd name="T31" fmla="*/ 107040965 h 58"/>
              <a:gd name="T32" fmla="*/ 635969791 w 68"/>
              <a:gd name="T33" fmla="*/ 107040965 h 58"/>
              <a:gd name="T34" fmla="*/ 635969791 w 68"/>
              <a:gd name="T35" fmla="*/ 689827597 h 58"/>
              <a:gd name="T36" fmla="*/ 518197480 w 68"/>
              <a:gd name="T37" fmla="*/ 107040965 h 58"/>
              <a:gd name="T38" fmla="*/ 518197480 w 68"/>
              <a:gd name="T39" fmla="*/ 47574912 h 58"/>
              <a:gd name="T40" fmla="*/ 294430776 w 68"/>
              <a:gd name="T41" fmla="*/ 47574912 h 58"/>
              <a:gd name="T42" fmla="*/ 294430776 w 68"/>
              <a:gd name="T43" fmla="*/ 107040965 h 58"/>
              <a:gd name="T44" fmla="*/ 518197480 w 68"/>
              <a:gd name="T45" fmla="*/ 107040965 h 58"/>
              <a:gd name="T46" fmla="*/ 800850339 w 68"/>
              <a:gd name="T47" fmla="*/ 582786632 h 58"/>
              <a:gd name="T48" fmla="*/ 706633863 w 68"/>
              <a:gd name="T49" fmla="*/ 689827597 h 58"/>
              <a:gd name="T50" fmla="*/ 683078028 w 68"/>
              <a:gd name="T51" fmla="*/ 689827597 h 58"/>
              <a:gd name="T52" fmla="*/ 683078028 w 68"/>
              <a:gd name="T53" fmla="*/ 107040965 h 58"/>
              <a:gd name="T54" fmla="*/ 706633863 w 68"/>
              <a:gd name="T55" fmla="*/ 107040965 h 58"/>
              <a:gd name="T56" fmla="*/ 800850339 w 68"/>
              <a:gd name="T57" fmla="*/ 214085378 h 58"/>
              <a:gd name="T58" fmla="*/ 800850339 w 68"/>
              <a:gd name="T59" fmla="*/ 582786632 h 58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</a:gdLst>
            <a:ahLst/>
            <a:cxnLst>
              <a:cxn ang="T60">
                <a:pos x="T0" y="T1"/>
              </a:cxn>
              <a:cxn ang="T61">
                <a:pos x="T2" y="T3"/>
              </a:cxn>
              <a:cxn ang="T62">
                <a:pos x="T4" y="T5"/>
              </a:cxn>
              <a:cxn ang="T63">
                <a:pos x="T6" y="T7"/>
              </a:cxn>
              <a:cxn ang="T64">
                <a:pos x="T8" y="T9"/>
              </a:cxn>
              <a:cxn ang="T65">
                <a:pos x="T10" y="T11"/>
              </a:cxn>
              <a:cxn ang="T66">
                <a:pos x="T12" y="T13"/>
              </a:cxn>
              <a:cxn ang="T67">
                <a:pos x="T14" y="T15"/>
              </a:cxn>
              <a:cxn ang="T68">
                <a:pos x="T16" y="T17"/>
              </a:cxn>
              <a:cxn ang="T69">
                <a:pos x="T18" y="T19"/>
              </a:cxn>
              <a:cxn ang="T70">
                <a:pos x="T20" y="T21"/>
              </a:cxn>
              <a:cxn ang="T71">
                <a:pos x="T22" y="T23"/>
              </a:cxn>
              <a:cxn ang="T72">
                <a:pos x="T24" y="T25"/>
              </a:cxn>
              <a:cxn ang="T73">
                <a:pos x="T26" y="T27"/>
              </a:cxn>
              <a:cxn ang="T74">
                <a:pos x="T28" y="T29"/>
              </a:cxn>
              <a:cxn ang="T75">
                <a:pos x="T30" y="T31"/>
              </a:cxn>
              <a:cxn ang="T76">
                <a:pos x="T32" y="T33"/>
              </a:cxn>
              <a:cxn ang="T77">
                <a:pos x="T34" y="T35"/>
              </a:cxn>
              <a:cxn ang="T78">
                <a:pos x="T36" y="T37"/>
              </a:cxn>
              <a:cxn ang="T79">
                <a:pos x="T38" y="T39"/>
              </a:cxn>
              <a:cxn ang="T80">
                <a:pos x="T40" y="T41"/>
              </a:cxn>
              <a:cxn ang="T81">
                <a:pos x="T42" y="T43"/>
              </a:cxn>
              <a:cxn ang="T82">
                <a:pos x="T44" y="T45"/>
              </a:cxn>
              <a:cxn ang="T83">
                <a:pos x="T46" y="T47"/>
              </a:cxn>
              <a:cxn ang="T84">
                <a:pos x="T48" y="T49"/>
              </a:cxn>
              <a:cxn ang="T85">
                <a:pos x="T50" y="T51"/>
              </a:cxn>
              <a:cxn ang="T86">
                <a:pos x="T52" y="T53"/>
              </a:cxn>
              <a:cxn ang="T87">
                <a:pos x="T54" y="T55"/>
              </a:cxn>
              <a:cxn ang="T88">
                <a:pos x="T56" y="T57"/>
              </a:cxn>
              <a:cxn ang="T89">
                <a:pos x="T58" y="T59"/>
              </a:cxn>
            </a:cxnLst>
            <a:rect l="0" t="0" r="r" b="b"/>
            <a:pathLst>
              <a:path w="68" h="58">
                <a:moveTo>
                  <a:pt x="11" y="58"/>
                </a:moveTo>
                <a:cubicBezTo>
                  <a:pt x="9" y="58"/>
                  <a:pt x="9" y="58"/>
                  <a:pt x="9" y="58"/>
                </a:cubicBezTo>
                <a:cubicBezTo>
                  <a:pt x="4" y="58"/>
                  <a:pt x="0" y="54"/>
                  <a:pt x="0" y="49"/>
                </a:cubicBezTo>
                <a:cubicBezTo>
                  <a:pt x="0" y="18"/>
                  <a:pt x="0" y="18"/>
                  <a:pt x="0" y="18"/>
                </a:cubicBezTo>
                <a:cubicBezTo>
                  <a:pt x="0" y="13"/>
                  <a:pt x="4" y="9"/>
                  <a:pt x="9" y="9"/>
                </a:cubicBezTo>
                <a:cubicBezTo>
                  <a:pt x="11" y="9"/>
                  <a:pt x="11" y="9"/>
                  <a:pt x="11" y="9"/>
                </a:cubicBezTo>
                <a:lnTo>
                  <a:pt x="11" y="58"/>
                </a:lnTo>
                <a:close/>
                <a:moveTo>
                  <a:pt x="54" y="58"/>
                </a:moveTo>
                <a:cubicBezTo>
                  <a:pt x="15" y="58"/>
                  <a:pt x="15" y="58"/>
                  <a:pt x="15" y="58"/>
                </a:cubicBezTo>
                <a:cubicBezTo>
                  <a:pt x="15" y="9"/>
                  <a:pt x="15" y="9"/>
                  <a:pt x="15" y="9"/>
                </a:cubicBezTo>
                <a:cubicBezTo>
                  <a:pt x="20" y="9"/>
                  <a:pt x="20" y="9"/>
                  <a:pt x="20" y="9"/>
                </a:cubicBezTo>
                <a:cubicBezTo>
                  <a:pt x="20" y="3"/>
                  <a:pt x="20" y="3"/>
                  <a:pt x="20" y="3"/>
                </a:cubicBezTo>
                <a:cubicBezTo>
                  <a:pt x="20" y="1"/>
                  <a:pt x="22" y="0"/>
                  <a:pt x="24" y="0"/>
                </a:cubicBezTo>
                <a:cubicBezTo>
                  <a:pt x="45" y="0"/>
                  <a:pt x="45" y="0"/>
                  <a:pt x="45" y="0"/>
                </a:cubicBezTo>
                <a:cubicBezTo>
                  <a:pt x="47" y="0"/>
                  <a:pt x="49" y="1"/>
                  <a:pt x="49" y="3"/>
                </a:cubicBezTo>
                <a:cubicBezTo>
                  <a:pt x="49" y="9"/>
                  <a:pt x="49" y="9"/>
                  <a:pt x="49" y="9"/>
                </a:cubicBezTo>
                <a:cubicBezTo>
                  <a:pt x="54" y="9"/>
                  <a:pt x="54" y="9"/>
                  <a:pt x="54" y="9"/>
                </a:cubicBezTo>
                <a:lnTo>
                  <a:pt x="54" y="58"/>
                </a:lnTo>
                <a:close/>
                <a:moveTo>
                  <a:pt x="44" y="9"/>
                </a:moveTo>
                <a:cubicBezTo>
                  <a:pt x="44" y="4"/>
                  <a:pt x="44" y="4"/>
                  <a:pt x="44" y="4"/>
                </a:cubicBezTo>
                <a:cubicBezTo>
                  <a:pt x="25" y="4"/>
                  <a:pt x="25" y="4"/>
                  <a:pt x="25" y="4"/>
                </a:cubicBezTo>
                <a:cubicBezTo>
                  <a:pt x="25" y="9"/>
                  <a:pt x="25" y="9"/>
                  <a:pt x="25" y="9"/>
                </a:cubicBezTo>
                <a:lnTo>
                  <a:pt x="44" y="9"/>
                </a:lnTo>
                <a:close/>
                <a:moveTo>
                  <a:pt x="68" y="49"/>
                </a:moveTo>
                <a:cubicBezTo>
                  <a:pt x="68" y="54"/>
                  <a:pt x="65" y="58"/>
                  <a:pt x="60" y="58"/>
                </a:cubicBezTo>
                <a:cubicBezTo>
                  <a:pt x="58" y="58"/>
                  <a:pt x="58" y="58"/>
                  <a:pt x="58" y="58"/>
                </a:cubicBezTo>
                <a:cubicBezTo>
                  <a:pt x="58" y="9"/>
                  <a:pt x="58" y="9"/>
                  <a:pt x="58" y="9"/>
                </a:cubicBezTo>
                <a:cubicBezTo>
                  <a:pt x="60" y="9"/>
                  <a:pt x="60" y="9"/>
                  <a:pt x="60" y="9"/>
                </a:cubicBezTo>
                <a:cubicBezTo>
                  <a:pt x="65" y="9"/>
                  <a:pt x="68" y="13"/>
                  <a:pt x="68" y="18"/>
                </a:cubicBezTo>
                <a:lnTo>
                  <a:pt x="68" y="49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Freeform 141"/>
          <p:cNvSpPr>
            <a:spLocks noEditPoints="1"/>
          </p:cNvSpPr>
          <p:nvPr/>
        </p:nvSpPr>
        <p:spPr bwMode="auto">
          <a:xfrm>
            <a:off x="974489" y="4056292"/>
            <a:ext cx="438104" cy="315912"/>
          </a:xfrm>
          <a:custGeom>
            <a:avLst/>
            <a:gdLst>
              <a:gd name="T0" fmla="*/ 789079235 w 68"/>
              <a:gd name="T1" fmla="*/ 483539930 h 49"/>
              <a:gd name="T2" fmla="*/ 694862355 w 68"/>
              <a:gd name="T3" fmla="*/ 566094271 h 49"/>
              <a:gd name="T4" fmla="*/ 400430317 w 68"/>
              <a:gd name="T5" fmla="*/ 577887258 h 49"/>
              <a:gd name="T6" fmla="*/ 94216879 w 68"/>
              <a:gd name="T7" fmla="*/ 566094271 h 49"/>
              <a:gd name="T8" fmla="*/ 11777968 w 68"/>
              <a:gd name="T9" fmla="*/ 483539930 h 49"/>
              <a:gd name="T10" fmla="*/ 0 w 68"/>
              <a:gd name="T11" fmla="*/ 294841839 h 49"/>
              <a:gd name="T12" fmla="*/ 11777968 w 68"/>
              <a:gd name="T13" fmla="*/ 94347328 h 49"/>
              <a:gd name="T14" fmla="*/ 94216879 w 68"/>
              <a:gd name="T15" fmla="*/ 11792987 h 49"/>
              <a:gd name="T16" fmla="*/ 400430317 w 68"/>
              <a:gd name="T17" fmla="*/ 0 h 49"/>
              <a:gd name="T18" fmla="*/ 694862355 w 68"/>
              <a:gd name="T19" fmla="*/ 11792987 h 49"/>
              <a:gd name="T20" fmla="*/ 789079235 w 68"/>
              <a:gd name="T21" fmla="*/ 94347328 h 49"/>
              <a:gd name="T22" fmla="*/ 800857202 w 68"/>
              <a:gd name="T23" fmla="*/ 294841839 h 49"/>
              <a:gd name="T24" fmla="*/ 789079235 w 68"/>
              <a:gd name="T25" fmla="*/ 483539930 h 49"/>
              <a:gd name="T26" fmla="*/ 553533604 w 68"/>
              <a:gd name="T27" fmla="*/ 271252432 h 49"/>
              <a:gd name="T28" fmla="*/ 329765942 w 68"/>
              <a:gd name="T29" fmla="*/ 129729722 h 49"/>
              <a:gd name="T30" fmla="*/ 294432038 w 68"/>
              <a:gd name="T31" fmla="*/ 117936736 h 49"/>
              <a:gd name="T32" fmla="*/ 282654070 w 68"/>
              <a:gd name="T33" fmla="*/ 153315696 h 49"/>
              <a:gd name="T34" fmla="*/ 282654070 w 68"/>
              <a:gd name="T35" fmla="*/ 436364548 h 49"/>
              <a:gd name="T36" fmla="*/ 294432038 w 68"/>
              <a:gd name="T37" fmla="*/ 459950522 h 49"/>
              <a:gd name="T38" fmla="*/ 306210006 w 68"/>
              <a:gd name="T39" fmla="*/ 459950522 h 49"/>
              <a:gd name="T40" fmla="*/ 329765942 w 68"/>
              <a:gd name="T41" fmla="*/ 459950522 h 49"/>
              <a:gd name="T42" fmla="*/ 553533604 w 68"/>
              <a:gd name="T43" fmla="*/ 318427813 h 49"/>
              <a:gd name="T44" fmla="*/ 565311572 w 68"/>
              <a:gd name="T45" fmla="*/ 294841839 h 49"/>
              <a:gd name="T46" fmla="*/ 553533604 w 68"/>
              <a:gd name="T47" fmla="*/ 271252432 h 49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</a:gdLst>
            <a:ahLst/>
            <a:cxnLst>
              <a:cxn ang="T48">
                <a:pos x="T0" y="T1"/>
              </a:cxn>
              <a:cxn ang="T49">
                <a:pos x="T2" y="T3"/>
              </a:cxn>
              <a:cxn ang="T50">
                <a:pos x="T4" y="T5"/>
              </a:cxn>
              <a:cxn ang="T51">
                <a:pos x="T6" y="T7"/>
              </a:cxn>
              <a:cxn ang="T52">
                <a:pos x="T8" y="T9"/>
              </a:cxn>
              <a:cxn ang="T53">
                <a:pos x="T10" y="T11"/>
              </a:cxn>
              <a:cxn ang="T54">
                <a:pos x="T12" y="T13"/>
              </a:cxn>
              <a:cxn ang="T55">
                <a:pos x="T14" y="T15"/>
              </a:cxn>
              <a:cxn ang="T56">
                <a:pos x="T16" y="T17"/>
              </a:cxn>
              <a:cxn ang="T57">
                <a:pos x="T18" y="T19"/>
              </a:cxn>
              <a:cxn ang="T58">
                <a:pos x="T20" y="T21"/>
              </a:cxn>
              <a:cxn ang="T59">
                <a:pos x="T22" y="T23"/>
              </a:cxn>
              <a:cxn ang="T60">
                <a:pos x="T24" y="T25"/>
              </a:cxn>
              <a:cxn ang="T61">
                <a:pos x="T26" y="T27"/>
              </a:cxn>
              <a:cxn ang="T62">
                <a:pos x="T28" y="T29"/>
              </a:cxn>
              <a:cxn ang="T63">
                <a:pos x="T30" y="T31"/>
              </a:cxn>
              <a:cxn ang="T64">
                <a:pos x="T32" y="T33"/>
              </a:cxn>
              <a:cxn ang="T65">
                <a:pos x="T34" y="T35"/>
              </a:cxn>
              <a:cxn ang="T66">
                <a:pos x="T36" y="T37"/>
              </a:cxn>
              <a:cxn ang="T67">
                <a:pos x="T38" y="T39"/>
              </a:cxn>
              <a:cxn ang="T68">
                <a:pos x="T40" y="T41"/>
              </a:cxn>
              <a:cxn ang="T69">
                <a:pos x="T42" y="T43"/>
              </a:cxn>
              <a:cxn ang="T70">
                <a:pos x="T44" y="T45"/>
              </a:cxn>
              <a:cxn ang="T71">
                <a:pos x="T46" y="T47"/>
              </a:cxn>
            </a:cxnLst>
            <a:rect l="0" t="0" r="r" b="b"/>
            <a:pathLst>
              <a:path w="68" h="49">
                <a:moveTo>
                  <a:pt x="67" y="41"/>
                </a:moveTo>
                <a:cubicBezTo>
                  <a:pt x="66" y="45"/>
                  <a:pt x="63" y="48"/>
                  <a:pt x="59" y="48"/>
                </a:cubicBezTo>
                <a:cubicBezTo>
                  <a:pt x="51" y="49"/>
                  <a:pt x="42" y="49"/>
                  <a:pt x="34" y="49"/>
                </a:cubicBezTo>
                <a:cubicBezTo>
                  <a:pt x="25" y="49"/>
                  <a:pt x="17" y="49"/>
                  <a:pt x="8" y="48"/>
                </a:cubicBezTo>
                <a:cubicBezTo>
                  <a:pt x="5" y="48"/>
                  <a:pt x="2" y="45"/>
                  <a:pt x="1" y="41"/>
                </a:cubicBezTo>
                <a:cubicBezTo>
                  <a:pt x="0" y="36"/>
                  <a:pt x="0" y="30"/>
                  <a:pt x="0" y="25"/>
                </a:cubicBezTo>
                <a:cubicBezTo>
                  <a:pt x="0" y="19"/>
                  <a:pt x="0" y="14"/>
                  <a:pt x="1" y="8"/>
                </a:cubicBezTo>
                <a:cubicBezTo>
                  <a:pt x="2" y="5"/>
                  <a:pt x="5" y="2"/>
                  <a:pt x="8" y="1"/>
                </a:cubicBezTo>
                <a:cubicBezTo>
                  <a:pt x="17" y="0"/>
                  <a:pt x="25" y="0"/>
                  <a:pt x="34" y="0"/>
                </a:cubicBezTo>
                <a:cubicBezTo>
                  <a:pt x="42" y="0"/>
                  <a:pt x="51" y="0"/>
                  <a:pt x="59" y="1"/>
                </a:cubicBezTo>
                <a:cubicBezTo>
                  <a:pt x="63" y="2"/>
                  <a:pt x="66" y="5"/>
                  <a:pt x="67" y="8"/>
                </a:cubicBezTo>
                <a:cubicBezTo>
                  <a:pt x="68" y="14"/>
                  <a:pt x="68" y="19"/>
                  <a:pt x="68" y="25"/>
                </a:cubicBezTo>
                <a:cubicBezTo>
                  <a:pt x="68" y="30"/>
                  <a:pt x="68" y="36"/>
                  <a:pt x="67" y="41"/>
                </a:cubicBezTo>
                <a:close/>
                <a:moveTo>
                  <a:pt x="47" y="23"/>
                </a:moveTo>
                <a:cubicBezTo>
                  <a:pt x="28" y="11"/>
                  <a:pt x="28" y="11"/>
                  <a:pt x="28" y="11"/>
                </a:cubicBezTo>
                <a:cubicBezTo>
                  <a:pt x="27" y="10"/>
                  <a:pt x="26" y="10"/>
                  <a:pt x="25" y="10"/>
                </a:cubicBezTo>
                <a:cubicBezTo>
                  <a:pt x="25" y="11"/>
                  <a:pt x="24" y="12"/>
                  <a:pt x="24" y="13"/>
                </a:cubicBezTo>
                <a:cubicBezTo>
                  <a:pt x="24" y="37"/>
                  <a:pt x="24" y="37"/>
                  <a:pt x="24" y="37"/>
                </a:cubicBezTo>
                <a:cubicBezTo>
                  <a:pt x="24" y="38"/>
                  <a:pt x="25" y="39"/>
                  <a:pt x="25" y="39"/>
                </a:cubicBezTo>
                <a:cubicBezTo>
                  <a:pt x="26" y="39"/>
                  <a:pt x="26" y="39"/>
                  <a:pt x="26" y="39"/>
                </a:cubicBezTo>
                <a:cubicBezTo>
                  <a:pt x="27" y="39"/>
                  <a:pt x="27" y="39"/>
                  <a:pt x="28" y="39"/>
                </a:cubicBezTo>
                <a:cubicBezTo>
                  <a:pt x="47" y="27"/>
                  <a:pt x="47" y="27"/>
                  <a:pt x="47" y="27"/>
                </a:cubicBezTo>
                <a:cubicBezTo>
                  <a:pt x="48" y="26"/>
                  <a:pt x="48" y="26"/>
                  <a:pt x="48" y="25"/>
                </a:cubicBezTo>
                <a:cubicBezTo>
                  <a:pt x="48" y="24"/>
                  <a:pt x="48" y="23"/>
                  <a:pt x="47" y="23"/>
                </a:cubicBezTo>
                <a:close/>
              </a:path>
            </a:pathLst>
          </a:custGeom>
          <a:solidFill>
            <a:srgbClr val="86CCCA"/>
          </a:solidFill>
          <a:ln>
            <a:noFill/>
          </a:ln>
        </p:spPr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Freeform 219"/>
          <p:cNvSpPr>
            <a:spLocks noEditPoints="1"/>
          </p:cNvSpPr>
          <p:nvPr/>
        </p:nvSpPr>
        <p:spPr bwMode="auto">
          <a:xfrm>
            <a:off x="6218286" y="4032450"/>
            <a:ext cx="438100" cy="339754"/>
          </a:xfrm>
          <a:custGeom>
            <a:avLst/>
            <a:gdLst>
              <a:gd name="T0" fmla="*/ 94216476 w 68"/>
              <a:gd name="T1" fmla="*/ 174893557 h 53"/>
              <a:gd name="T2" fmla="*/ 0 w 68"/>
              <a:gd name="T3" fmla="*/ 81616310 h 53"/>
              <a:gd name="T4" fmla="*/ 94216476 w 68"/>
              <a:gd name="T5" fmla="*/ 0 h 53"/>
              <a:gd name="T6" fmla="*/ 176658466 w 68"/>
              <a:gd name="T7" fmla="*/ 81616310 h 53"/>
              <a:gd name="T8" fmla="*/ 94216476 w 68"/>
              <a:gd name="T9" fmla="*/ 174893557 h 53"/>
              <a:gd name="T10" fmla="*/ 94216476 w 68"/>
              <a:gd name="T11" fmla="*/ 396427445 h 53"/>
              <a:gd name="T12" fmla="*/ 0 w 68"/>
              <a:gd name="T13" fmla="*/ 314811134 h 53"/>
              <a:gd name="T14" fmla="*/ 94216476 w 68"/>
              <a:gd name="T15" fmla="*/ 221533888 h 53"/>
              <a:gd name="T16" fmla="*/ 176658466 w 68"/>
              <a:gd name="T17" fmla="*/ 314811134 h 53"/>
              <a:gd name="T18" fmla="*/ 94216476 w 68"/>
              <a:gd name="T19" fmla="*/ 396427445 h 53"/>
              <a:gd name="T20" fmla="*/ 94216476 w 68"/>
              <a:gd name="T21" fmla="*/ 617961333 h 53"/>
              <a:gd name="T22" fmla="*/ 0 w 68"/>
              <a:gd name="T23" fmla="*/ 536345022 h 53"/>
              <a:gd name="T24" fmla="*/ 94216476 w 68"/>
              <a:gd name="T25" fmla="*/ 454725297 h 53"/>
              <a:gd name="T26" fmla="*/ 176658466 w 68"/>
              <a:gd name="T27" fmla="*/ 536345022 h 53"/>
              <a:gd name="T28" fmla="*/ 94216476 w 68"/>
              <a:gd name="T29" fmla="*/ 617961333 h 53"/>
              <a:gd name="T30" fmla="*/ 800850339 w 68"/>
              <a:gd name="T31" fmla="*/ 128256641 h 53"/>
              <a:gd name="T32" fmla="*/ 789072421 w 68"/>
              <a:gd name="T33" fmla="*/ 139914163 h 53"/>
              <a:gd name="T34" fmla="*/ 247322538 w 68"/>
              <a:gd name="T35" fmla="*/ 139914163 h 53"/>
              <a:gd name="T36" fmla="*/ 235544621 w 68"/>
              <a:gd name="T37" fmla="*/ 128256641 h 53"/>
              <a:gd name="T38" fmla="*/ 235544621 w 68"/>
              <a:gd name="T39" fmla="*/ 46636916 h 53"/>
              <a:gd name="T40" fmla="*/ 247322538 w 68"/>
              <a:gd name="T41" fmla="*/ 23318458 h 53"/>
              <a:gd name="T42" fmla="*/ 789072421 w 68"/>
              <a:gd name="T43" fmla="*/ 23318458 h 53"/>
              <a:gd name="T44" fmla="*/ 800850339 w 68"/>
              <a:gd name="T45" fmla="*/ 46636916 h 53"/>
              <a:gd name="T46" fmla="*/ 800850339 w 68"/>
              <a:gd name="T47" fmla="*/ 128256641 h 53"/>
              <a:gd name="T48" fmla="*/ 800850339 w 68"/>
              <a:gd name="T49" fmla="*/ 349790529 h 53"/>
              <a:gd name="T50" fmla="*/ 789072421 w 68"/>
              <a:gd name="T51" fmla="*/ 373108987 h 53"/>
              <a:gd name="T52" fmla="*/ 247322538 w 68"/>
              <a:gd name="T53" fmla="*/ 373108987 h 53"/>
              <a:gd name="T54" fmla="*/ 235544621 w 68"/>
              <a:gd name="T55" fmla="*/ 349790529 h 53"/>
              <a:gd name="T56" fmla="*/ 235544621 w 68"/>
              <a:gd name="T57" fmla="*/ 268170804 h 53"/>
              <a:gd name="T58" fmla="*/ 247322538 w 68"/>
              <a:gd name="T59" fmla="*/ 256513282 h 53"/>
              <a:gd name="T60" fmla="*/ 789072421 w 68"/>
              <a:gd name="T61" fmla="*/ 256513282 h 53"/>
              <a:gd name="T62" fmla="*/ 800850339 w 68"/>
              <a:gd name="T63" fmla="*/ 268170804 h 53"/>
              <a:gd name="T64" fmla="*/ 800850339 w 68"/>
              <a:gd name="T65" fmla="*/ 349790529 h 53"/>
              <a:gd name="T66" fmla="*/ 800850339 w 68"/>
              <a:gd name="T67" fmla="*/ 582981938 h 53"/>
              <a:gd name="T68" fmla="*/ 789072421 w 68"/>
              <a:gd name="T69" fmla="*/ 594642875 h 53"/>
              <a:gd name="T70" fmla="*/ 247322538 w 68"/>
              <a:gd name="T71" fmla="*/ 594642875 h 53"/>
              <a:gd name="T72" fmla="*/ 235544621 w 68"/>
              <a:gd name="T73" fmla="*/ 582981938 h 53"/>
              <a:gd name="T74" fmla="*/ 235544621 w 68"/>
              <a:gd name="T75" fmla="*/ 489704692 h 53"/>
              <a:gd name="T76" fmla="*/ 247322538 w 68"/>
              <a:gd name="T77" fmla="*/ 478047170 h 53"/>
              <a:gd name="T78" fmla="*/ 789072421 w 68"/>
              <a:gd name="T79" fmla="*/ 478047170 h 53"/>
              <a:gd name="T80" fmla="*/ 800850339 w 68"/>
              <a:gd name="T81" fmla="*/ 489704692 h 53"/>
              <a:gd name="T82" fmla="*/ 800850339 w 68"/>
              <a:gd name="T83" fmla="*/ 582981938 h 53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</a:gdLst>
            <a:ahLst/>
            <a:cxnLst>
              <a:cxn ang="T84">
                <a:pos x="T0" y="T1"/>
              </a:cxn>
              <a:cxn ang="T85">
                <a:pos x="T2" y="T3"/>
              </a:cxn>
              <a:cxn ang="T86">
                <a:pos x="T4" y="T5"/>
              </a:cxn>
              <a:cxn ang="T87">
                <a:pos x="T6" y="T7"/>
              </a:cxn>
              <a:cxn ang="T88">
                <a:pos x="T8" y="T9"/>
              </a:cxn>
              <a:cxn ang="T89">
                <a:pos x="T10" y="T11"/>
              </a:cxn>
              <a:cxn ang="T90">
                <a:pos x="T12" y="T13"/>
              </a:cxn>
              <a:cxn ang="T91">
                <a:pos x="T14" y="T15"/>
              </a:cxn>
              <a:cxn ang="T92">
                <a:pos x="T16" y="T17"/>
              </a:cxn>
              <a:cxn ang="T93">
                <a:pos x="T18" y="T19"/>
              </a:cxn>
              <a:cxn ang="T94">
                <a:pos x="T20" y="T21"/>
              </a:cxn>
              <a:cxn ang="T95">
                <a:pos x="T22" y="T23"/>
              </a:cxn>
              <a:cxn ang="T96">
                <a:pos x="T24" y="T25"/>
              </a:cxn>
              <a:cxn ang="T97">
                <a:pos x="T26" y="T27"/>
              </a:cxn>
              <a:cxn ang="T98">
                <a:pos x="T28" y="T29"/>
              </a:cxn>
              <a:cxn ang="T99">
                <a:pos x="T30" y="T31"/>
              </a:cxn>
              <a:cxn ang="T100">
                <a:pos x="T32" y="T33"/>
              </a:cxn>
              <a:cxn ang="T101">
                <a:pos x="T34" y="T35"/>
              </a:cxn>
              <a:cxn ang="T102">
                <a:pos x="T36" y="T37"/>
              </a:cxn>
              <a:cxn ang="T103">
                <a:pos x="T38" y="T39"/>
              </a:cxn>
              <a:cxn ang="T104">
                <a:pos x="T40" y="T41"/>
              </a:cxn>
              <a:cxn ang="T105">
                <a:pos x="T42" y="T43"/>
              </a:cxn>
              <a:cxn ang="T106">
                <a:pos x="T44" y="T45"/>
              </a:cxn>
              <a:cxn ang="T107">
                <a:pos x="T46" y="T47"/>
              </a:cxn>
              <a:cxn ang="T108">
                <a:pos x="T48" y="T49"/>
              </a:cxn>
              <a:cxn ang="T109">
                <a:pos x="T50" y="T51"/>
              </a:cxn>
              <a:cxn ang="T110">
                <a:pos x="T52" y="T53"/>
              </a:cxn>
              <a:cxn ang="T111">
                <a:pos x="T54" y="T55"/>
              </a:cxn>
              <a:cxn ang="T112">
                <a:pos x="T56" y="T57"/>
              </a:cxn>
              <a:cxn ang="T113">
                <a:pos x="T58" y="T59"/>
              </a:cxn>
              <a:cxn ang="T114">
                <a:pos x="T60" y="T61"/>
              </a:cxn>
              <a:cxn ang="T115">
                <a:pos x="T62" y="T63"/>
              </a:cxn>
              <a:cxn ang="T116">
                <a:pos x="T64" y="T65"/>
              </a:cxn>
              <a:cxn ang="T117">
                <a:pos x="T66" y="T67"/>
              </a:cxn>
              <a:cxn ang="T118">
                <a:pos x="T68" y="T69"/>
              </a:cxn>
              <a:cxn ang="T119">
                <a:pos x="T70" y="T71"/>
              </a:cxn>
              <a:cxn ang="T120">
                <a:pos x="T72" y="T73"/>
              </a:cxn>
              <a:cxn ang="T121">
                <a:pos x="T74" y="T75"/>
              </a:cxn>
              <a:cxn ang="T122">
                <a:pos x="T76" y="T77"/>
              </a:cxn>
              <a:cxn ang="T123">
                <a:pos x="T78" y="T79"/>
              </a:cxn>
              <a:cxn ang="T124">
                <a:pos x="T80" y="T81"/>
              </a:cxn>
              <a:cxn ang="T125">
                <a:pos x="T82" y="T83"/>
              </a:cxn>
            </a:cxnLst>
            <a:rect l="0" t="0" r="r" b="b"/>
            <a:pathLst>
              <a:path w="68" h="53">
                <a:moveTo>
                  <a:pt x="8" y="15"/>
                </a:moveTo>
                <a:cubicBezTo>
                  <a:pt x="4" y="15"/>
                  <a:pt x="0" y="11"/>
                  <a:pt x="0" y="7"/>
                </a:cubicBezTo>
                <a:cubicBezTo>
                  <a:pt x="0" y="3"/>
                  <a:pt x="4" y="0"/>
                  <a:pt x="8" y="0"/>
                </a:cubicBezTo>
                <a:cubicBezTo>
                  <a:pt x="12" y="0"/>
                  <a:pt x="15" y="3"/>
                  <a:pt x="15" y="7"/>
                </a:cubicBezTo>
                <a:cubicBezTo>
                  <a:pt x="15" y="11"/>
                  <a:pt x="12" y="15"/>
                  <a:pt x="8" y="15"/>
                </a:cubicBezTo>
                <a:close/>
                <a:moveTo>
                  <a:pt x="8" y="34"/>
                </a:moveTo>
                <a:cubicBezTo>
                  <a:pt x="4" y="34"/>
                  <a:pt x="0" y="31"/>
                  <a:pt x="0" y="27"/>
                </a:cubicBezTo>
                <a:cubicBezTo>
                  <a:pt x="0" y="23"/>
                  <a:pt x="4" y="19"/>
                  <a:pt x="8" y="19"/>
                </a:cubicBezTo>
                <a:cubicBezTo>
                  <a:pt x="12" y="19"/>
                  <a:pt x="15" y="23"/>
                  <a:pt x="15" y="27"/>
                </a:cubicBezTo>
                <a:cubicBezTo>
                  <a:pt x="15" y="31"/>
                  <a:pt x="12" y="34"/>
                  <a:pt x="8" y="34"/>
                </a:cubicBezTo>
                <a:close/>
                <a:moveTo>
                  <a:pt x="8" y="53"/>
                </a:moveTo>
                <a:cubicBezTo>
                  <a:pt x="4" y="53"/>
                  <a:pt x="0" y="50"/>
                  <a:pt x="0" y="46"/>
                </a:cubicBezTo>
                <a:cubicBezTo>
                  <a:pt x="0" y="42"/>
                  <a:pt x="4" y="39"/>
                  <a:pt x="8" y="39"/>
                </a:cubicBezTo>
                <a:cubicBezTo>
                  <a:pt x="12" y="39"/>
                  <a:pt x="15" y="42"/>
                  <a:pt x="15" y="46"/>
                </a:cubicBezTo>
                <a:cubicBezTo>
                  <a:pt x="15" y="50"/>
                  <a:pt x="12" y="53"/>
                  <a:pt x="8" y="53"/>
                </a:cubicBezTo>
                <a:close/>
                <a:moveTo>
                  <a:pt x="68" y="11"/>
                </a:moveTo>
                <a:cubicBezTo>
                  <a:pt x="68" y="12"/>
                  <a:pt x="68" y="12"/>
                  <a:pt x="67" y="12"/>
                </a:cubicBezTo>
                <a:cubicBezTo>
                  <a:pt x="21" y="12"/>
                  <a:pt x="21" y="12"/>
                  <a:pt x="21" y="12"/>
                </a:cubicBezTo>
                <a:cubicBezTo>
                  <a:pt x="20" y="12"/>
                  <a:pt x="20" y="12"/>
                  <a:pt x="20" y="11"/>
                </a:cubicBezTo>
                <a:cubicBezTo>
                  <a:pt x="20" y="4"/>
                  <a:pt x="20" y="4"/>
                  <a:pt x="20" y="4"/>
                </a:cubicBezTo>
                <a:cubicBezTo>
                  <a:pt x="20" y="3"/>
                  <a:pt x="20" y="2"/>
                  <a:pt x="21" y="2"/>
                </a:cubicBezTo>
                <a:cubicBezTo>
                  <a:pt x="67" y="2"/>
                  <a:pt x="67" y="2"/>
                  <a:pt x="67" y="2"/>
                </a:cubicBezTo>
                <a:cubicBezTo>
                  <a:pt x="68" y="2"/>
                  <a:pt x="68" y="3"/>
                  <a:pt x="68" y="4"/>
                </a:cubicBezTo>
                <a:lnTo>
                  <a:pt x="68" y="11"/>
                </a:lnTo>
                <a:close/>
                <a:moveTo>
                  <a:pt x="68" y="30"/>
                </a:moveTo>
                <a:cubicBezTo>
                  <a:pt x="68" y="31"/>
                  <a:pt x="68" y="32"/>
                  <a:pt x="67" y="32"/>
                </a:cubicBezTo>
                <a:cubicBezTo>
                  <a:pt x="21" y="32"/>
                  <a:pt x="21" y="32"/>
                  <a:pt x="21" y="32"/>
                </a:cubicBezTo>
                <a:cubicBezTo>
                  <a:pt x="20" y="32"/>
                  <a:pt x="20" y="31"/>
                  <a:pt x="20" y="30"/>
                </a:cubicBezTo>
                <a:cubicBezTo>
                  <a:pt x="20" y="23"/>
                  <a:pt x="20" y="23"/>
                  <a:pt x="20" y="23"/>
                </a:cubicBezTo>
                <a:cubicBezTo>
                  <a:pt x="20" y="22"/>
                  <a:pt x="20" y="22"/>
                  <a:pt x="21" y="22"/>
                </a:cubicBezTo>
                <a:cubicBezTo>
                  <a:pt x="67" y="22"/>
                  <a:pt x="67" y="22"/>
                  <a:pt x="67" y="22"/>
                </a:cubicBezTo>
                <a:cubicBezTo>
                  <a:pt x="68" y="22"/>
                  <a:pt x="68" y="22"/>
                  <a:pt x="68" y="23"/>
                </a:cubicBezTo>
                <a:lnTo>
                  <a:pt x="68" y="30"/>
                </a:lnTo>
                <a:close/>
                <a:moveTo>
                  <a:pt x="68" y="50"/>
                </a:moveTo>
                <a:cubicBezTo>
                  <a:pt x="68" y="50"/>
                  <a:pt x="68" y="51"/>
                  <a:pt x="67" y="51"/>
                </a:cubicBezTo>
                <a:cubicBezTo>
                  <a:pt x="21" y="51"/>
                  <a:pt x="21" y="51"/>
                  <a:pt x="21" y="51"/>
                </a:cubicBezTo>
                <a:cubicBezTo>
                  <a:pt x="20" y="51"/>
                  <a:pt x="20" y="50"/>
                  <a:pt x="20" y="50"/>
                </a:cubicBezTo>
                <a:cubicBezTo>
                  <a:pt x="20" y="42"/>
                  <a:pt x="20" y="42"/>
                  <a:pt x="20" y="42"/>
                </a:cubicBezTo>
                <a:cubicBezTo>
                  <a:pt x="20" y="42"/>
                  <a:pt x="20" y="41"/>
                  <a:pt x="21" y="41"/>
                </a:cubicBezTo>
                <a:cubicBezTo>
                  <a:pt x="67" y="41"/>
                  <a:pt x="67" y="41"/>
                  <a:pt x="67" y="41"/>
                </a:cubicBezTo>
                <a:cubicBezTo>
                  <a:pt x="68" y="41"/>
                  <a:pt x="68" y="42"/>
                  <a:pt x="68" y="42"/>
                </a:cubicBezTo>
                <a:lnTo>
                  <a:pt x="68" y="50"/>
                </a:lnTo>
                <a:close/>
              </a:path>
            </a:pathLst>
          </a:custGeom>
          <a:solidFill>
            <a:srgbClr val="282758"/>
          </a:solidFill>
          <a:ln>
            <a:noFill/>
          </a:ln>
        </p:spPr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文本框 5"/>
          <p:cNvSpPr txBox="1"/>
          <p:nvPr/>
        </p:nvSpPr>
        <p:spPr>
          <a:xfrm>
            <a:off x="1668453" y="2228003"/>
            <a:ext cx="20410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b="1">
                <a:solidFill>
                  <a:srgbClr val="404040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关键技术一</a:t>
            </a:r>
          </a:p>
        </p:txBody>
      </p:sp>
      <p:sp>
        <p:nvSpPr>
          <p:cNvPr id="7" name="文本框 6"/>
          <p:cNvSpPr txBox="1"/>
          <p:nvPr/>
        </p:nvSpPr>
        <p:spPr>
          <a:xfrm>
            <a:off x="1663866" y="2562158"/>
            <a:ext cx="4220080" cy="7001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zh-CN" altLang="en-US" sz="14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4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文本框 7"/>
          <p:cNvSpPr txBox="1"/>
          <p:nvPr/>
        </p:nvSpPr>
        <p:spPr>
          <a:xfrm>
            <a:off x="6878628" y="2228003"/>
            <a:ext cx="20410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b="1">
                <a:solidFill>
                  <a:srgbClr val="404040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关键技术二</a:t>
            </a:r>
          </a:p>
        </p:txBody>
      </p:sp>
      <p:sp>
        <p:nvSpPr>
          <p:cNvPr id="9" name="文本框 8"/>
          <p:cNvSpPr txBox="1"/>
          <p:nvPr/>
        </p:nvSpPr>
        <p:spPr>
          <a:xfrm>
            <a:off x="6874041" y="2562158"/>
            <a:ext cx="4220080" cy="8679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20000"/>
              </a:lnSpc>
            </a:pPr>
            <a:r>
              <a:rPr lang="zh-CN" altLang="en-US" sz="14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4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  <a:p>
            <a:pPr>
              <a:lnSpc>
                <a:spcPct val="120000"/>
              </a:lnSpc>
            </a:pPr>
            <a:r>
              <a:rPr lang="zh-CN" altLang="en-US" sz="14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。</a:t>
            </a:r>
          </a:p>
        </p:txBody>
      </p:sp>
      <p:sp>
        <p:nvSpPr>
          <p:cNvPr id="10" name="文本框 9"/>
          <p:cNvSpPr txBox="1"/>
          <p:nvPr/>
        </p:nvSpPr>
        <p:spPr>
          <a:xfrm>
            <a:off x="1668453" y="3970276"/>
            <a:ext cx="20410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b="1">
                <a:solidFill>
                  <a:srgbClr val="404040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关键技术三</a:t>
            </a:r>
          </a:p>
        </p:txBody>
      </p:sp>
      <p:sp>
        <p:nvSpPr>
          <p:cNvPr id="11" name="文本框 10"/>
          <p:cNvSpPr txBox="1"/>
          <p:nvPr/>
        </p:nvSpPr>
        <p:spPr>
          <a:xfrm>
            <a:off x="1663866" y="4304431"/>
            <a:ext cx="4220080" cy="7001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zh-CN" altLang="en-US" sz="14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4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文本框 11"/>
          <p:cNvSpPr txBox="1"/>
          <p:nvPr/>
        </p:nvSpPr>
        <p:spPr>
          <a:xfrm>
            <a:off x="6878628" y="3970276"/>
            <a:ext cx="20410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b="1">
                <a:solidFill>
                  <a:srgbClr val="404040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关键技术四</a:t>
            </a:r>
          </a:p>
        </p:txBody>
      </p:sp>
      <p:sp>
        <p:nvSpPr>
          <p:cNvPr id="13" name="文本框 12"/>
          <p:cNvSpPr txBox="1"/>
          <p:nvPr/>
        </p:nvSpPr>
        <p:spPr>
          <a:xfrm>
            <a:off x="6874041" y="4304431"/>
            <a:ext cx="4220080" cy="7001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zh-CN" altLang="en-US" sz="140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4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4" name="Freeform 74"/>
          <p:cNvSpPr>
            <a:spLocks noEditPoints="1"/>
          </p:cNvSpPr>
          <p:nvPr/>
        </p:nvSpPr>
        <p:spPr bwMode="auto">
          <a:xfrm>
            <a:off x="6218286" y="2345824"/>
            <a:ext cx="433450" cy="321196"/>
          </a:xfrm>
          <a:custGeom>
            <a:avLst/>
            <a:gdLst/>
            <a:ahLst/>
            <a:cxnLst>
              <a:cxn ang="0">
                <a:pos x="66" y="17"/>
              </a:cxn>
              <a:cxn ang="0">
                <a:pos x="47" y="30"/>
              </a:cxn>
              <a:cxn ang="0">
                <a:pos x="37" y="36"/>
              </a:cxn>
              <a:cxn ang="0">
                <a:pos x="36" y="36"/>
              </a:cxn>
              <a:cxn ang="0">
                <a:pos x="36" y="36"/>
              </a:cxn>
              <a:cxn ang="0">
                <a:pos x="26" y="30"/>
              </a:cxn>
              <a:cxn ang="0">
                <a:pos x="7" y="17"/>
              </a:cxn>
              <a:cxn ang="0">
                <a:pos x="0" y="7"/>
              </a:cxn>
              <a:cxn ang="0">
                <a:pos x="7" y="0"/>
              </a:cxn>
              <a:cxn ang="0">
                <a:pos x="66" y="0"/>
              </a:cxn>
              <a:cxn ang="0">
                <a:pos x="72" y="6"/>
              </a:cxn>
              <a:cxn ang="0">
                <a:pos x="66" y="17"/>
              </a:cxn>
              <a:cxn ang="0">
                <a:pos x="72" y="50"/>
              </a:cxn>
              <a:cxn ang="0">
                <a:pos x="66" y="56"/>
              </a:cxn>
              <a:cxn ang="0">
                <a:pos x="7" y="56"/>
              </a:cxn>
              <a:cxn ang="0">
                <a:pos x="0" y="50"/>
              </a:cxn>
              <a:cxn ang="0">
                <a:pos x="0" y="18"/>
              </a:cxn>
              <a:cxn ang="0">
                <a:pos x="5" y="21"/>
              </a:cxn>
              <a:cxn ang="0">
                <a:pos x="24" y="35"/>
              </a:cxn>
              <a:cxn ang="0">
                <a:pos x="36" y="41"/>
              </a:cxn>
              <a:cxn ang="0">
                <a:pos x="36" y="41"/>
              </a:cxn>
              <a:cxn ang="0">
                <a:pos x="37" y="41"/>
              </a:cxn>
              <a:cxn ang="0">
                <a:pos x="48" y="35"/>
              </a:cxn>
              <a:cxn ang="0">
                <a:pos x="68" y="21"/>
              </a:cxn>
              <a:cxn ang="0">
                <a:pos x="72" y="18"/>
              </a:cxn>
              <a:cxn ang="0">
                <a:pos x="72" y="50"/>
              </a:cxn>
            </a:cxnLst>
            <a:rect l="0" t="0" r="r" b="b"/>
            <a:pathLst>
              <a:path w="72" h="56">
                <a:moveTo>
                  <a:pt x="66" y="17"/>
                </a:moveTo>
                <a:cubicBezTo>
                  <a:pt x="59" y="21"/>
                  <a:pt x="53" y="26"/>
                  <a:pt x="47" y="30"/>
                </a:cubicBezTo>
                <a:cubicBezTo>
                  <a:pt x="44" y="32"/>
                  <a:pt x="40" y="36"/>
                  <a:pt x="37" y="36"/>
                </a:cubicBezTo>
                <a:cubicBezTo>
                  <a:pt x="36" y="36"/>
                  <a:pt x="36" y="36"/>
                  <a:pt x="36" y="36"/>
                </a:cubicBezTo>
                <a:cubicBezTo>
                  <a:pt x="36" y="36"/>
                  <a:pt x="36" y="36"/>
                  <a:pt x="36" y="36"/>
                </a:cubicBezTo>
                <a:cubicBezTo>
                  <a:pt x="33" y="36"/>
                  <a:pt x="29" y="32"/>
                  <a:pt x="26" y="30"/>
                </a:cubicBezTo>
                <a:cubicBezTo>
                  <a:pt x="20" y="26"/>
                  <a:pt x="14" y="21"/>
                  <a:pt x="7" y="17"/>
                </a:cubicBezTo>
                <a:cubicBezTo>
                  <a:pt x="5" y="15"/>
                  <a:pt x="0" y="11"/>
                  <a:pt x="0" y="7"/>
                </a:cubicBezTo>
                <a:cubicBezTo>
                  <a:pt x="0" y="3"/>
                  <a:pt x="3" y="0"/>
                  <a:pt x="7" y="0"/>
                </a:cubicBezTo>
                <a:cubicBezTo>
                  <a:pt x="66" y="0"/>
                  <a:pt x="66" y="0"/>
                  <a:pt x="66" y="0"/>
                </a:cubicBezTo>
                <a:cubicBezTo>
                  <a:pt x="70" y="0"/>
                  <a:pt x="72" y="2"/>
                  <a:pt x="72" y="6"/>
                </a:cubicBezTo>
                <a:cubicBezTo>
                  <a:pt x="72" y="11"/>
                  <a:pt x="69" y="15"/>
                  <a:pt x="66" y="17"/>
                </a:cubicBezTo>
                <a:close/>
                <a:moveTo>
                  <a:pt x="72" y="50"/>
                </a:moveTo>
                <a:cubicBezTo>
                  <a:pt x="72" y="53"/>
                  <a:pt x="70" y="56"/>
                  <a:pt x="66" y="56"/>
                </a:cubicBezTo>
                <a:cubicBezTo>
                  <a:pt x="7" y="56"/>
                  <a:pt x="7" y="56"/>
                  <a:pt x="7" y="56"/>
                </a:cubicBezTo>
                <a:cubicBezTo>
                  <a:pt x="3" y="56"/>
                  <a:pt x="0" y="53"/>
                  <a:pt x="0" y="50"/>
                </a:cubicBezTo>
                <a:cubicBezTo>
                  <a:pt x="0" y="18"/>
                  <a:pt x="0" y="18"/>
                  <a:pt x="0" y="18"/>
                </a:cubicBezTo>
                <a:cubicBezTo>
                  <a:pt x="2" y="19"/>
                  <a:pt x="3" y="20"/>
                  <a:pt x="5" y="21"/>
                </a:cubicBezTo>
                <a:cubicBezTo>
                  <a:pt x="11" y="26"/>
                  <a:pt x="18" y="30"/>
                  <a:pt x="24" y="35"/>
                </a:cubicBezTo>
                <a:cubicBezTo>
                  <a:pt x="28" y="38"/>
                  <a:pt x="32" y="41"/>
                  <a:pt x="36" y="41"/>
                </a:cubicBezTo>
                <a:cubicBezTo>
                  <a:pt x="36" y="41"/>
                  <a:pt x="36" y="41"/>
                  <a:pt x="36" y="41"/>
                </a:cubicBezTo>
                <a:cubicBezTo>
                  <a:pt x="37" y="41"/>
                  <a:pt x="37" y="41"/>
                  <a:pt x="37" y="41"/>
                </a:cubicBezTo>
                <a:cubicBezTo>
                  <a:pt x="41" y="41"/>
                  <a:pt x="45" y="38"/>
                  <a:pt x="48" y="35"/>
                </a:cubicBezTo>
                <a:cubicBezTo>
                  <a:pt x="55" y="30"/>
                  <a:pt x="62" y="26"/>
                  <a:pt x="68" y="21"/>
                </a:cubicBezTo>
                <a:cubicBezTo>
                  <a:pt x="70" y="20"/>
                  <a:pt x="71" y="19"/>
                  <a:pt x="72" y="18"/>
                </a:cubicBezTo>
                <a:lnTo>
                  <a:pt x="72" y="50"/>
                </a:lnTo>
                <a:close/>
              </a:path>
            </a:pathLst>
          </a:custGeom>
          <a:solidFill>
            <a:srgbClr val="282758"/>
          </a:solidFill>
          <a:ln w="9525">
            <a:noFill/>
            <a:round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9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 bldLvl="0" animBg="1"/>
          <p:bldP spid="5" grpId="0" bldLvl="0" animBg="1"/>
          <p:bldP spid="6" grpId="0"/>
          <p:bldP spid="7" grpId="0"/>
          <p:bldP spid="8" grpId="0"/>
          <p:bldP spid="9" grpId="0"/>
          <p:bldP spid="10" grpId="0"/>
          <p:bldP spid="11" grpId="0"/>
          <p:bldP spid="12" grpId="0"/>
          <p:bldP spid="13" grpId="0"/>
          <p:bldP spid="14" grpId="0" bldLvl="0" animBg="1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9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 bldLvl="0" animBg="1"/>
          <p:bldP spid="5" grpId="0" bldLvl="0" animBg="1"/>
          <p:bldP spid="6" grpId="0"/>
          <p:bldP spid="7" grpId="0"/>
          <p:bldP spid="8" grpId="0"/>
          <p:bldP spid="9" grpId="0"/>
          <p:bldP spid="10" grpId="0"/>
          <p:bldP spid="11" grpId="0"/>
          <p:bldP spid="12" grpId="0"/>
          <p:bldP spid="13" grpId="0"/>
          <p:bldP spid="14" grpId="0" bldLvl="0" animBg="1"/>
        </p:bldLst>
      </p:timing>
    </mc:Fallback>
  </mc:AlternateContent>
</p:sld>
</file>

<file path=ppt/slides/slide21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论文亮点</a:t>
            </a:r>
          </a:p>
        </p:txBody>
      </p:sp>
      <p:grpSp>
        <p:nvGrpSpPr>
          <p:cNvPr id="11" name="îṥ1ïďe"/>
          <p:cNvGrpSpPr/>
          <p:nvPr/>
        </p:nvGrpSpPr>
        <p:grpSpPr>
          <a:xfrm>
            <a:off x="7141703" y="2248286"/>
            <a:ext cx="1054592" cy="260617"/>
            <a:chOff x="5257800" y="1733550"/>
            <a:chExt cx="925033" cy="228600"/>
          </a:xfrm>
        </p:grpSpPr>
        <p:cxnSp>
          <p:nvCxnSpPr>
            <p:cNvPr id="30" name="Straight Connector 90"/>
            <p:cNvCxnSpPr/>
            <p:nvPr/>
          </p:nvCxnSpPr>
          <p:spPr>
            <a:xfrm flipV="1">
              <a:off x="5257800" y="1733550"/>
              <a:ext cx="304800" cy="228600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Connector 91"/>
            <p:cNvCxnSpPr/>
            <p:nvPr/>
          </p:nvCxnSpPr>
          <p:spPr>
            <a:xfrm>
              <a:off x="5573233" y="1733550"/>
              <a:ext cx="609600" cy="1588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oval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2" name="îṩḻiḓe"/>
          <p:cNvGrpSpPr/>
          <p:nvPr/>
        </p:nvGrpSpPr>
        <p:grpSpPr>
          <a:xfrm>
            <a:off x="7141702" y="4613417"/>
            <a:ext cx="1042470" cy="262428"/>
            <a:chOff x="5181600" y="3638550"/>
            <a:chExt cx="914400" cy="230188"/>
          </a:xfrm>
        </p:grpSpPr>
        <p:cxnSp>
          <p:nvCxnSpPr>
            <p:cNvPr id="28" name="Straight Connector 93"/>
            <p:cNvCxnSpPr/>
            <p:nvPr/>
          </p:nvCxnSpPr>
          <p:spPr>
            <a:xfrm rot="16200000" flipH="1">
              <a:off x="5181600" y="3638550"/>
              <a:ext cx="228600" cy="228600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94"/>
            <p:cNvCxnSpPr/>
            <p:nvPr/>
          </p:nvCxnSpPr>
          <p:spPr>
            <a:xfrm>
              <a:off x="5410200" y="3867150"/>
              <a:ext cx="685800" cy="1588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oval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3" name="i$ļîḑe"/>
          <p:cNvGrpSpPr/>
          <p:nvPr/>
        </p:nvGrpSpPr>
        <p:grpSpPr>
          <a:xfrm>
            <a:off x="3719007" y="2310186"/>
            <a:ext cx="1159321" cy="265025"/>
            <a:chOff x="3408325" y="2192425"/>
            <a:chExt cx="1355861" cy="309955"/>
          </a:xfrm>
        </p:grpSpPr>
        <p:cxnSp>
          <p:nvCxnSpPr>
            <p:cNvPr id="26" name="Straight Connector 97"/>
            <p:cNvCxnSpPr/>
            <p:nvPr/>
          </p:nvCxnSpPr>
          <p:spPr>
            <a:xfrm rot="5400000" flipH="1">
              <a:off x="4459386" y="2197580"/>
              <a:ext cx="304800" cy="304800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98"/>
            <p:cNvCxnSpPr/>
            <p:nvPr/>
          </p:nvCxnSpPr>
          <p:spPr>
            <a:xfrm flipH="1">
              <a:off x="3408325" y="2192425"/>
              <a:ext cx="1056544" cy="4190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oval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4" name="ïṩļíḑé"/>
          <p:cNvGrpSpPr/>
          <p:nvPr/>
        </p:nvGrpSpPr>
        <p:grpSpPr>
          <a:xfrm>
            <a:off x="3719007" y="4617535"/>
            <a:ext cx="1337755" cy="278546"/>
            <a:chOff x="3408325" y="4890939"/>
            <a:chExt cx="1564545" cy="325768"/>
          </a:xfrm>
        </p:grpSpPr>
        <p:cxnSp>
          <p:nvCxnSpPr>
            <p:cNvPr id="24" name="Straight Connector 101"/>
            <p:cNvCxnSpPr/>
            <p:nvPr/>
          </p:nvCxnSpPr>
          <p:spPr>
            <a:xfrm rot="10800000" flipV="1">
              <a:off x="4566470" y="4890939"/>
              <a:ext cx="406400" cy="304800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Connector 102"/>
            <p:cNvCxnSpPr/>
            <p:nvPr/>
          </p:nvCxnSpPr>
          <p:spPr>
            <a:xfrm flipH="1">
              <a:off x="3408325" y="5195740"/>
              <a:ext cx="1143968" cy="20967"/>
            </a:xfrm>
            <a:prstGeom prst="line">
              <a:avLst/>
            </a:prstGeom>
            <a:ln>
              <a:solidFill>
                <a:schemeClr val="accent5"/>
              </a:solidFill>
              <a:prstDash val="sysDash"/>
              <a:tailEnd type="oval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0" name="组合 79"/>
          <p:cNvGrpSpPr/>
          <p:nvPr/>
        </p:nvGrpSpPr>
        <p:grpSpPr>
          <a:xfrm>
            <a:off x="4622400" y="2074542"/>
            <a:ext cx="2959096" cy="2959095"/>
            <a:chOff x="4622400" y="2074542"/>
            <a:chExt cx="2959096" cy="2959095"/>
          </a:xfrm>
        </p:grpSpPr>
        <p:sp>
          <p:nvSpPr>
            <p:cNvPr id="4" name="îṩ1íḓé"/>
            <p:cNvSpPr/>
            <p:nvPr/>
          </p:nvSpPr>
          <p:spPr bwMode="auto">
            <a:xfrm>
              <a:off x="4622400" y="2074542"/>
              <a:ext cx="1478643" cy="1480453"/>
            </a:xfrm>
            <a:custGeom>
              <a:avLst/>
              <a:gdLst/>
              <a:ahLst/>
              <a:cxnLst>
                <a:cxn ang="0">
                  <a:pos x="748" y="622"/>
                </a:cxn>
                <a:cxn ang="0">
                  <a:pos x="748" y="622"/>
                </a:cxn>
                <a:cxn ang="0">
                  <a:pos x="748" y="0"/>
                </a:cxn>
                <a:cxn ang="0">
                  <a:pos x="718" y="21"/>
                </a:cxn>
                <a:cxn ang="0">
                  <a:pos x="680" y="82"/>
                </a:cxn>
                <a:cxn ang="0">
                  <a:pos x="606" y="94"/>
                </a:cxn>
                <a:cxn ang="0">
                  <a:pos x="552" y="47"/>
                </a:cxn>
                <a:cxn ang="0">
                  <a:pos x="494" y="66"/>
                </a:cxn>
                <a:cxn ang="0">
                  <a:pos x="478" y="135"/>
                </a:cxn>
                <a:cxn ang="0">
                  <a:pos x="411" y="169"/>
                </a:cxn>
                <a:cxn ang="0">
                  <a:pos x="345" y="142"/>
                </a:cxn>
                <a:cxn ang="0">
                  <a:pos x="296" y="177"/>
                </a:cxn>
                <a:cxn ang="0">
                  <a:pos x="302" y="249"/>
                </a:cxn>
                <a:cxn ang="0">
                  <a:pos x="249" y="302"/>
                </a:cxn>
                <a:cxn ang="0">
                  <a:pos x="177" y="296"/>
                </a:cxn>
                <a:cxn ang="0">
                  <a:pos x="142" y="345"/>
                </a:cxn>
                <a:cxn ang="0">
                  <a:pos x="169" y="411"/>
                </a:cxn>
                <a:cxn ang="0">
                  <a:pos x="135" y="478"/>
                </a:cxn>
                <a:cxn ang="0">
                  <a:pos x="65" y="494"/>
                </a:cxn>
                <a:cxn ang="0">
                  <a:pos x="47" y="552"/>
                </a:cxn>
                <a:cxn ang="0">
                  <a:pos x="94" y="606"/>
                </a:cxn>
                <a:cxn ang="0">
                  <a:pos x="82" y="680"/>
                </a:cxn>
                <a:cxn ang="0">
                  <a:pos x="21" y="718"/>
                </a:cxn>
                <a:cxn ang="0">
                  <a:pos x="0" y="748"/>
                </a:cxn>
                <a:cxn ang="0">
                  <a:pos x="622" y="748"/>
                </a:cxn>
                <a:cxn ang="0">
                  <a:pos x="748" y="622"/>
                </a:cxn>
              </a:cxnLst>
              <a:rect l="0" t="0" r="r" b="b"/>
              <a:pathLst>
                <a:path w="748" h="748">
                  <a:moveTo>
                    <a:pt x="748" y="622"/>
                  </a:moveTo>
                  <a:cubicBezTo>
                    <a:pt x="748" y="622"/>
                    <a:pt x="748" y="622"/>
                    <a:pt x="748" y="622"/>
                  </a:cubicBezTo>
                  <a:cubicBezTo>
                    <a:pt x="748" y="0"/>
                    <a:pt x="748" y="0"/>
                    <a:pt x="748" y="0"/>
                  </a:cubicBezTo>
                  <a:cubicBezTo>
                    <a:pt x="737" y="0"/>
                    <a:pt x="726" y="7"/>
                    <a:pt x="718" y="21"/>
                  </a:cubicBezTo>
                  <a:cubicBezTo>
                    <a:pt x="680" y="82"/>
                    <a:pt x="680" y="82"/>
                    <a:pt x="680" y="82"/>
                  </a:cubicBezTo>
                  <a:cubicBezTo>
                    <a:pt x="664" y="109"/>
                    <a:pt x="630" y="115"/>
                    <a:pt x="606" y="94"/>
                  </a:cubicBezTo>
                  <a:cubicBezTo>
                    <a:pt x="552" y="47"/>
                    <a:pt x="552" y="47"/>
                    <a:pt x="552" y="47"/>
                  </a:cubicBezTo>
                  <a:cubicBezTo>
                    <a:pt x="527" y="26"/>
                    <a:pt x="502" y="34"/>
                    <a:pt x="494" y="66"/>
                  </a:cubicBezTo>
                  <a:cubicBezTo>
                    <a:pt x="478" y="135"/>
                    <a:pt x="478" y="135"/>
                    <a:pt x="478" y="135"/>
                  </a:cubicBezTo>
                  <a:cubicBezTo>
                    <a:pt x="471" y="167"/>
                    <a:pt x="440" y="182"/>
                    <a:pt x="411" y="169"/>
                  </a:cubicBezTo>
                  <a:cubicBezTo>
                    <a:pt x="345" y="142"/>
                    <a:pt x="345" y="142"/>
                    <a:pt x="345" y="142"/>
                  </a:cubicBezTo>
                  <a:cubicBezTo>
                    <a:pt x="315" y="129"/>
                    <a:pt x="293" y="145"/>
                    <a:pt x="296" y="177"/>
                  </a:cubicBezTo>
                  <a:cubicBezTo>
                    <a:pt x="302" y="249"/>
                    <a:pt x="302" y="249"/>
                    <a:pt x="302" y="249"/>
                  </a:cubicBezTo>
                  <a:cubicBezTo>
                    <a:pt x="305" y="281"/>
                    <a:pt x="281" y="305"/>
                    <a:pt x="249" y="302"/>
                  </a:cubicBezTo>
                  <a:cubicBezTo>
                    <a:pt x="177" y="296"/>
                    <a:pt x="177" y="296"/>
                    <a:pt x="177" y="296"/>
                  </a:cubicBezTo>
                  <a:cubicBezTo>
                    <a:pt x="145" y="293"/>
                    <a:pt x="129" y="315"/>
                    <a:pt x="142" y="345"/>
                  </a:cubicBezTo>
                  <a:cubicBezTo>
                    <a:pt x="169" y="411"/>
                    <a:pt x="169" y="411"/>
                    <a:pt x="169" y="411"/>
                  </a:cubicBezTo>
                  <a:cubicBezTo>
                    <a:pt x="182" y="441"/>
                    <a:pt x="166" y="471"/>
                    <a:pt x="135" y="478"/>
                  </a:cubicBezTo>
                  <a:cubicBezTo>
                    <a:pt x="65" y="494"/>
                    <a:pt x="65" y="494"/>
                    <a:pt x="65" y="494"/>
                  </a:cubicBezTo>
                  <a:cubicBezTo>
                    <a:pt x="34" y="502"/>
                    <a:pt x="26" y="528"/>
                    <a:pt x="47" y="552"/>
                  </a:cubicBezTo>
                  <a:cubicBezTo>
                    <a:pt x="94" y="606"/>
                    <a:pt x="94" y="606"/>
                    <a:pt x="94" y="606"/>
                  </a:cubicBezTo>
                  <a:cubicBezTo>
                    <a:pt x="115" y="630"/>
                    <a:pt x="109" y="664"/>
                    <a:pt x="82" y="680"/>
                  </a:cubicBezTo>
                  <a:cubicBezTo>
                    <a:pt x="21" y="718"/>
                    <a:pt x="21" y="718"/>
                    <a:pt x="21" y="718"/>
                  </a:cubicBezTo>
                  <a:cubicBezTo>
                    <a:pt x="7" y="726"/>
                    <a:pt x="0" y="737"/>
                    <a:pt x="0" y="748"/>
                  </a:cubicBezTo>
                  <a:cubicBezTo>
                    <a:pt x="622" y="748"/>
                    <a:pt x="622" y="748"/>
                    <a:pt x="622" y="748"/>
                  </a:cubicBezTo>
                  <a:cubicBezTo>
                    <a:pt x="622" y="678"/>
                    <a:pt x="678" y="622"/>
                    <a:pt x="748" y="622"/>
                  </a:cubicBezTo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5" name="íSḻiďê"/>
            <p:cNvSpPr/>
            <p:nvPr/>
          </p:nvSpPr>
          <p:spPr bwMode="auto">
            <a:xfrm>
              <a:off x="4622400" y="3554994"/>
              <a:ext cx="1478643" cy="1478643"/>
            </a:xfrm>
            <a:custGeom>
              <a:avLst/>
              <a:gdLst/>
              <a:ahLst/>
              <a:cxnLst>
                <a:cxn ang="0">
                  <a:pos x="748" y="126"/>
                </a:cxn>
                <a:cxn ang="0">
                  <a:pos x="748" y="126"/>
                </a:cxn>
                <a:cxn ang="0">
                  <a:pos x="622" y="0"/>
                </a:cxn>
                <a:cxn ang="0">
                  <a:pos x="622" y="0"/>
                </a:cxn>
                <a:cxn ang="0">
                  <a:pos x="0" y="0"/>
                </a:cxn>
                <a:cxn ang="0">
                  <a:pos x="21" y="30"/>
                </a:cxn>
                <a:cxn ang="0">
                  <a:pos x="82" y="67"/>
                </a:cxn>
                <a:cxn ang="0">
                  <a:pos x="94" y="141"/>
                </a:cxn>
                <a:cxn ang="0">
                  <a:pos x="47" y="196"/>
                </a:cxn>
                <a:cxn ang="0">
                  <a:pos x="65" y="253"/>
                </a:cxn>
                <a:cxn ang="0">
                  <a:pos x="135" y="270"/>
                </a:cxn>
                <a:cxn ang="0">
                  <a:pos x="169" y="337"/>
                </a:cxn>
                <a:cxn ang="0">
                  <a:pos x="142" y="403"/>
                </a:cxn>
                <a:cxn ang="0">
                  <a:pos x="177" y="452"/>
                </a:cxn>
                <a:cxn ang="0">
                  <a:pos x="249" y="446"/>
                </a:cxn>
                <a:cxn ang="0">
                  <a:pos x="302" y="499"/>
                </a:cxn>
                <a:cxn ang="0">
                  <a:pos x="296" y="570"/>
                </a:cxn>
                <a:cxn ang="0">
                  <a:pos x="345" y="606"/>
                </a:cxn>
                <a:cxn ang="0">
                  <a:pos x="411" y="578"/>
                </a:cxn>
                <a:cxn ang="0">
                  <a:pos x="478" y="612"/>
                </a:cxn>
                <a:cxn ang="0">
                  <a:pos x="494" y="682"/>
                </a:cxn>
                <a:cxn ang="0">
                  <a:pos x="552" y="701"/>
                </a:cxn>
                <a:cxn ang="0">
                  <a:pos x="606" y="654"/>
                </a:cxn>
                <a:cxn ang="0">
                  <a:pos x="680" y="666"/>
                </a:cxn>
                <a:cxn ang="0">
                  <a:pos x="718" y="727"/>
                </a:cxn>
                <a:cxn ang="0">
                  <a:pos x="748" y="748"/>
                </a:cxn>
                <a:cxn ang="0">
                  <a:pos x="748" y="126"/>
                </a:cxn>
              </a:cxnLst>
              <a:rect l="0" t="0" r="r" b="b"/>
              <a:pathLst>
                <a:path w="748" h="748">
                  <a:moveTo>
                    <a:pt x="748" y="126"/>
                  </a:moveTo>
                  <a:cubicBezTo>
                    <a:pt x="748" y="126"/>
                    <a:pt x="748" y="126"/>
                    <a:pt x="748" y="126"/>
                  </a:cubicBezTo>
                  <a:cubicBezTo>
                    <a:pt x="678" y="126"/>
                    <a:pt x="622" y="69"/>
                    <a:pt x="622" y="0"/>
                  </a:cubicBezTo>
                  <a:cubicBezTo>
                    <a:pt x="622" y="0"/>
                    <a:pt x="622" y="0"/>
                    <a:pt x="622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11"/>
                    <a:pt x="7" y="22"/>
                    <a:pt x="21" y="30"/>
                  </a:cubicBezTo>
                  <a:cubicBezTo>
                    <a:pt x="82" y="67"/>
                    <a:pt x="82" y="67"/>
                    <a:pt x="82" y="67"/>
                  </a:cubicBezTo>
                  <a:cubicBezTo>
                    <a:pt x="109" y="84"/>
                    <a:pt x="115" y="117"/>
                    <a:pt x="94" y="141"/>
                  </a:cubicBezTo>
                  <a:cubicBezTo>
                    <a:pt x="47" y="196"/>
                    <a:pt x="47" y="196"/>
                    <a:pt x="47" y="196"/>
                  </a:cubicBezTo>
                  <a:cubicBezTo>
                    <a:pt x="26" y="220"/>
                    <a:pt x="34" y="246"/>
                    <a:pt x="65" y="253"/>
                  </a:cubicBezTo>
                  <a:cubicBezTo>
                    <a:pt x="135" y="270"/>
                    <a:pt x="135" y="270"/>
                    <a:pt x="135" y="270"/>
                  </a:cubicBezTo>
                  <a:cubicBezTo>
                    <a:pt x="166" y="277"/>
                    <a:pt x="182" y="307"/>
                    <a:pt x="169" y="337"/>
                  </a:cubicBezTo>
                  <a:cubicBezTo>
                    <a:pt x="142" y="403"/>
                    <a:pt x="142" y="403"/>
                    <a:pt x="142" y="403"/>
                  </a:cubicBezTo>
                  <a:cubicBezTo>
                    <a:pt x="129" y="432"/>
                    <a:pt x="145" y="454"/>
                    <a:pt x="177" y="452"/>
                  </a:cubicBezTo>
                  <a:cubicBezTo>
                    <a:pt x="249" y="446"/>
                    <a:pt x="249" y="446"/>
                    <a:pt x="249" y="446"/>
                  </a:cubicBezTo>
                  <a:cubicBezTo>
                    <a:pt x="281" y="443"/>
                    <a:pt x="305" y="467"/>
                    <a:pt x="302" y="499"/>
                  </a:cubicBezTo>
                  <a:cubicBezTo>
                    <a:pt x="296" y="570"/>
                    <a:pt x="296" y="570"/>
                    <a:pt x="296" y="570"/>
                  </a:cubicBezTo>
                  <a:cubicBezTo>
                    <a:pt x="293" y="602"/>
                    <a:pt x="315" y="618"/>
                    <a:pt x="345" y="606"/>
                  </a:cubicBezTo>
                  <a:cubicBezTo>
                    <a:pt x="411" y="578"/>
                    <a:pt x="411" y="578"/>
                    <a:pt x="411" y="578"/>
                  </a:cubicBezTo>
                  <a:cubicBezTo>
                    <a:pt x="440" y="566"/>
                    <a:pt x="471" y="581"/>
                    <a:pt x="478" y="612"/>
                  </a:cubicBezTo>
                  <a:cubicBezTo>
                    <a:pt x="494" y="682"/>
                    <a:pt x="494" y="682"/>
                    <a:pt x="494" y="682"/>
                  </a:cubicBezTo>
                  <a:cubicBezTo>
                    <a:pt x="502" y="713"/>
                    <a:pt x="527" y="722"/>
                    <a:pt x="552" y="701"/>
                  </a:cubicBezTo>
                  <a:cubicBezTo>
                    <a:pt x="606" y="654"/>
                    <a:pt x="606" y="654"/>
                    <a:pt x="606" y="654"/>
                  </a:cubicBezTo>
                  <a:cubicBezTo>
                    <a:pt x="630" y="633"/>
                    <a:pt x="664" y="638"/>
                    <a:pt x="680" y="666"/>
                  </a:cubicBezTo>
                  <a:cubicBezTo>
                    <a:pt x="718" y="727"/>
                    <a:pt x="718" y="727"/>
                    <a:pt x="718" y="727"/>
                  </a:cubicBezTo>
                  <a:cubicBezTo>
                    <a:pt x="726" y="741"/>
                    <a:pt x="737" y="748"/>
                    <a:pt x="748" y="748"/>
                  </a:cubicBezTo>
                  <a:cubicBezTo>
                    <a:pt x="748" y="126"/>
                    <a:pt x="748" y="126"/>
                    <a:pt x="748" y="126"/>
                  </a:cubicBezTo>
                </a:path>
              </a:pathLst>
            </a:custGeom>
            <a:solidFill>
              <a:srgbClr val="282758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6" name="íš1ïḍe"/>
            <p:cNvSpPr/>
            <p:nvPr/>
          </p:nvSpPr>
          <p:spPr bwMode="auto">
            <a:xfrm>
              <a:off x="6101043" y="2074542"/>
              <a:ext cx="1480453" cy="1480453"/>
            </a:xfrm>
            <a:custGeom>
              <a:avLst/>
              <a:gdLst/>
              <a:ahLst/>
              <a:cxnLst>
                <a:cxn ang="0">
                  <a:pos x="727" y="718"/>
                </a:cxn>
                <a:cxn ang="0">
                  <a:pos x="666" y="680"/>
                </a:cxn>
                <a:cxn ang="0">
                  <a:pos x="654" y="606"/>
                </a:cxn>
                <a:cxn ang="0">
                  <a:pos x="701" y="552"/>
                </a:cxn>
                <a:cxn ang="0">
                  <a:pos x="682" y="494"/>
                </a:cxn>
                <a:cxn ang="0">
                  <a:pos x="612" y="478"/>
                </a:cxn>
                <a:cxn ang="0">
                  <a:pos x="578" y="411"/>
                </a:cxn>
                <a:cxn ang="0">
                  <a:pos x="606" y="345"/>
                </a:cxn>
                <a:cxn ang="0">
                  <a:pos x="570" y="296"/>
                </a:cxn>
                <a:cxn ang="0">
                  <a:pos x="499" y="302"/>
                </a:cxn>
                <a:cxn ang="0">
                  <a:pos x="446" y="249"/>
                </a:cxn>
                <a:cxn ang="0">
                  <a:pos x="452" y="177"/>
                </a:cxn>
                <a:cxn ang="0">
                  <a:pos x="403" y="142"/>
                </a:cxn>
                <a:cxn ang="0">
                  <a:pos x="337" y="169"/>
                </a:cxn>
                <a:cxn ang="0">
                  <a:pos x="270" y="135"/>
                </a:cxn>
                <a:cxn ang="0">
                  <a:pos x="253" y="66"/>
                </a:cxn>
                <a:cxn ang="0">
                  <a:pos x="196" y="47"/>
                </a:cxn>
                <a:cxn ang="0">
                  <a:pos x="141" y="94"/>
                </a:cxn>
                <a:cxn ang="0">
                  <a:pos x="67" y="82"/>
                </a:cxn>
                <a:cxn ang="0">
                  <a:pos x="30" y="21"/>
                </a:cxn>
                <a:cxn ang="0">
                  <a:pos x="0" y="0"/>
                </a:cxn>
                <a:cxn ang="0">
                  <a:pos x="0" y="622"/>
                </a:cxn>
                <a:cxn ang="0">
                  <a:pos x="126" y="748"/>
                </a:cxn>
                <a:cxn ang="0">
                  <a:pos x="748" y="748"/>
                </a:cxn>
                <a:cxn ang="0">
                  <a:pos x="727" y="718"/>
                </a:cxn>
              </a:cxnLst>
              <a:rect l="0" t="0" r="r" b="b"/>
              <a:pathLst>
                <a:path w="748" h="748">
                  <a:moveTo>
                    <a:pt x="727" y="718"/>
                  </a:moveTo>
                  <a:cubicBezTo>
                    <a:pt x="666" y="680"/>
                    <a:pt x="666" y="680"/>
                    <a:pt x="666" y="680"/>
                  </a:cubicBezTo>
                  <a:cubicBezTo>
                    <a:pt x="638" y="664"/>
                    <a:pt x="633" y="630"/>
                    <a:pt x="654" y="606"/>
                  </a:cubicBezTo>
                  <a:cubicBezTo>
                    <a:pt x="701" y="552"/>
                    <a:pt x="701" y="552"/>
                    <a:pt x="701" y="552"/>
                  </a:cubicBezTo>
                  <a:cubicBezTo>
                    <a:pt x="722" y="528"/>
                    <a:pt x="713" y="502"/>
                    <a:pt x="682" y="494"/>
                  </a:cubicBezTo>
                  <a:cubicBezTo>
                    <a:pt x="612" y="478"/>
                    <a:pt x="612" y="478"/>
                    <a:pt x="612" y="478"/>
                  </a:cubicBezTo>
                  <a:cubicBezTo>
                    <a:pt x="581" y="471"/>
                    <a:pt x="566" y="441"/>
                    <a:pt x="578" y="411"/>
                  </a:cubicBezTo>
                  <a:cubicBezTo>
                    <a:pt x="606" y="345"/>
                    <a:pt x="606" y="345"/>
                    <a:pt x="606" y="345"/>
                  </a:cubicBezTo>
                  <a:cubicBezTo>
                    <a:pt x="618" y="315"/>
                    <a:pt x="602" y="293"/>
                    <a:pt x="570" y="296"/>
                  </a:cubicBezTo>
                  <a:cubicBezTo>
                    <a:pt x="499" y="302"/>
                    <a:pt x="499" y="302"/>
                    <a:pt x="499" y="302"/>
                  </a:cubicBezTo>
                  <a:cubicBezTo>
                    <a:pt x="467" y="305"/>
                    <a:pt x="443" y="281"/>
                    <a:pt x="446" y="249"/>
                  </a:cubicBezTo>
                  <a:cubicBezTo>
                    <a:pt x="452" y="177"/>
                    <a:pt x="452" y="177"/>
                    <a:pt x="452" y="177"/>
                  </a:cubicBezTo>
                  <a:cubicBezTo>
                    <a:pt x="454" y="145"/>
                    <a:pt x="432" y="129"/>
                    <a:pt x="403" y="142"/>
                  </a:cubicBezTo>
                  <a:cubicBezTo>
                    <a:pt x="337" y="169"/>
                    <a:pt x="337" y="169"/>
                    <a:pt x="337" y="169"/>
                  </a:cubicBezTo>
                  <a:cubicBezTo>
                    <a:pt x="307" y="182"/>
                    <a:pt x="277" y="167"/>
                    <a:pt x="270" y="135"/>
                  </a:cubicBezTo>
                  <a:cubicBezTo>
                    <a:pt x="253" y="66"/>
                    <a:pt x="253" y="66"/>
                    <a:pt x="253" y="66"/>
                  </a:cubicBezTo>
                  <a:cubicBezTo>
                    <a:pt x="246" y="34"/>
                    <a:pt x="220" y="26"/>
                    <a:pt x="196" y="47"/>
                  </a:cubicBezTo>
                  <a:cubicBezTo>
                    <a:pt x="141" y="94"/>
                    <a:pt x="141" y="94"/>
                    <a:pt x="141" y="94"/>
                  </a:cubicBezTo>
                  <a:cubicBezTo>
                    <a:pt x="117" y="115"/>
                    <a:pt x="84" y="109"/>
                    <a:pt x="67" y="82"/>
                  </a:cubicBezTo>
                  <a:cubicBezTo>
                    <a:pt x="30" y="21"/>
                    <a:pt x="30" y="21"/>
                    <a:pt x="30" y="21"/>
                  </a:cubicBezTo>
                  <a:cubicBezTo>
                    <a:pt x="22" y="7"/>
                    <a:pt x="11" y="0"/>
                    <a:pt x="0" y="0"/>
                  </a:cubicBezTo>
                  <a:cubicBezTo>
                    <a:pt x="0" y="622"/>
                    <a:pt x="0" y="622"/>
                    <a:pt x="0" y="622"/>
                  </a:cubicBezTo>
                  <a:cubicBezTo>
                    <a:pt x="69" y="622"/>
                    <a:pt x="126" y="678"/>
                    <a:pt x="126" y="748"/>
                  </a:cubicBezTo>
                  <a:cubicBezTo>
                    <a:pt x="748" y="748"/>
                    <a:pt x="748" y="748"/>
                    <a:pt x="748" y="748"/>
                  </a:cubicBezTo>
                  <a:cubicBezTo>
                    <a:pt x="748" y="737"/>
                    <a:pt x="741" y="726"/>
                    <a:pt x="727" y="718"/>
                  </a:cubicBezTo>
                </a:path>
              </a:pathLst>
            </a:custGeom>
            <a:solidFill>
              <a:srgbClr val="282758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7" name="ïṡḻíḓè"/>
            <p:cNvSpPr/>
            <p:nvPr/>
          </p:nvSpPr>
          <p:spPr bwMode="auto">
            <a:xfrm>
              <a:off x="6101043" y="3554994"/>
              <a:ext cx="1480453" cy="1478643"/>
            </a:xfrm>
            <a:custGeom>
              <a:avLst/>
              <a:gdLst/>
              <a:ahLst/>
              <a:cxnLst>
                <a:cxn ang="0">
                  <a:pos x="612" y="270"/>
                </a:cxn>
                <a:cxn ang="0">
                  <a:pos x="682" y="253"/>
                </a:cxn>
                <a:cxn ang="0">
                  <a:pos x="701" y="196"/>
                </a:cxn>
                <a:cxn ang="0">
                  <a:pos x="654" y="141"/>
                </a:cxn>
                <a:cxn ang="0">
                  <a:pos x="666" y="67"/>
                </a:cxn>
                <a:cxn ang="0">
                  <a:pos x="727" y="30"/>
                </a:cxn>
                <a:cxn ang="0">
                  <a:pos x="748" y="0"/>
                </a:cxn>
                <a:cxn ang="0">
                  <a:pos x="126" y="0"/>
                </a:cxn>
                <a:cxn ang="0">
                  <a:pos x="126" y="0"/>
                </a:cxn>
                <a:cxn ang="0">
                  <a:pos x="0" y="126"/>
                </a:cxn>
                <a:cxn ang="0">
                  <a:pos x="0" y="748"/>
                </a:cxn>
                <a:cxn ang="0">
                  <a:pos x="30" y="727"/>
                </a:cxn>
                <a:cxn ang="0">
                  <a:pos x="67" y="666"/>
                </a:cxn>
                <a:cxn ang="0">
                  <a:pos x="141" y="654"/>
                </a:cxn>
                <a:cxn ang="0">
                  <a:pos x="196" y="701"/>
                </a:cxn>
                <a:cxn ang="0">
                  <a:pos x="253" y="682"/>
                </a:cxn>
                <a:cxn ang="0">
                  <a:pos x="270" y="612"/>
                </a:cxn>
                <a:cxn ang="0">
                  <a:pos x="337" y="578"/>
                </a:cxn>
                <a:cxn ang="0">
                  <a:pos x="403" y="606"/>
                </a:cxn>
                <a:cxn ang="0">
                  <a:pos x="452" y="570"/>
                </a:cxn>
                <a:cxn ang="0">
                  <a:pos x="446" y="499"/>
                </a:cxn>
                <a:cxn ang="0">
                  <a:pos x="499" y="446"/>
                </a:cxn>
                <a:cxn ang="0">
                  <a:pos x="570" y="452"/>
                </a:cxn>
                <a:cxn ang="0">
                  <a:pos x="606" y="403"/>
                </a:cxn>
                <a:cxn ang="0">
                  <a:pos x="578" y="337"/>
                </a:cxn>
                <a:cxn ang="0">
                  <a:pos x="612" y="270"/>
                </a:cxn>
              </a:cxnLst>
              <a:rect l="0" t="0" r="r" b="b"/>
              <a:pathLst>
                <a:path w="748" h="748">
                  <a:moveTo>
                    <a:pt x="612" y="270"/>
                  </a:moveTo>
                  <a:cubicBezTo>
                    <a:pt x="682" y="253"/>
                    <a:pt x="682" y="253"/>
                    <a:pt x="682" y="253"/>
                  </a:cubicBezTo>
                  <a:cubicBezTo>
                    <a:pt x="713" y="246"/>
                    <a:pt x="722" y="220"/>
                    <a:pt x="701" y="196"/>
                  </a:cubicBezTo>
                  <a:cubicBezTo>
                    <a:pt x="654" y="141"/>
                    <a:pt x="654" y="141"/>
                    <a:pt x="654" y="141"/>
                  </a:cubicBezTo>
                  <a:cubicBezTo>
                    <a:pt x="633" y="117"/>
                    <a:pt x="638" y="84"/>
                    <a:pt x="666" y="67"/>
                  </a:cubicBezTo>
                  <a:cubicBezTo>
                    <a:pt x="727" y="30"/>
                    <a:pt x="727" y="30"/>
                    <a:pt x="727" y="30"/>
                  </a:cubicBezTo>
                  <a:cubicBezTo>
                    <a:pt x="741" y="22"/>
                    <a:pt x="748" y="11"/>
                    <a:pt x="748" y="0"/>
                  </a:cubicBezTo>
                  <a:cubicBezTo>
                    <a:pt x="126" y="0"/>
                    <a:pt x="126" y="0"/>
                    <a:pt x="126" y="0"/>
                  </a:cubicBezTo>
                  <a:cubicBezTo>
                    <a:pt x="126" y="0"/>
                    <a:pt x="126" y="0"/>
                    <a:pt x="126" y="0"/>
                  </a:cubicBezTo>
                  <a:cubicBezTo>
                    <a:pt x="126" y="69"/>
                    <a:pt x="69" y="126"/>
                    <a:pt x="0" y="126"/>
                  </a:cubicBezTo>
                  <a:cubicBezTo>
                    <a:pt x="0" y="748"/>
                    <a:pt x="0" y="748"/>
                    <a:pt x="0" y="748"/>
                  </a:cubicBezTo>
                  <a:cubicBezTo>
                    <a:pt x="11" y="748"/>
                    <a:pt x="22" y="741"/>
                    <a:pt x="30" y="727"/>
                  </a:cubicBezTo>
                  <a:cubicBezTo>
                    <a:pt x="67" y="666"/>
                    <a:pt x="67" y="666"/>
                    <a:pt x="67" y="666"/>
                  </a:cubicBezTo>
                  <a:cubicBezTo>
                    <a:pt x="84" y="638"/>
                    <a:pt x="117" y="633"/>
                    <a:pt x="141" y="654"/>
                  </a:cubicBezTo>
                  <a:cubicBezTo>
                    <a:pt x="196" y="701"/>
                    <a:pt x="196" y="701"/>
                    <a:pt x="196" y="701"/>
                  </a:cubicBezTo>
                  <a:cubicBezTo>
                    <a:pt x="220" y="722"/>
                    <a:pt x="246" y="713"/>
                    <a:pt x="253" y="682"/>
                  </a:cubicBezTo>
                  <a:cubicBezTo>
                    <a:pt x="270" y="612"/>
                    <a:pt x="270" y="612"/>
                    <a:pt x="270" y="612"/>
                  </a:cubicBezTo>
                  <a:cubicBezTo>
                    <a:pt x="277" y="581"/>
                    <a:pt x="307" y="566"/>
                    <a:pt x="337" y="578"/>
                  </a:cubicBezTo>
                  <a:cubicBezTo>
                    <a:pt x="403" y="606"/>
                    <a:pt x="403" y="606"/>
                    <a:pt x="403" y="606"/>
                  </a:cubicBezTo>
                  <a:cubicBezTo>
                    <a:pt x="432" y="618"/>
                    <a:pt x="454" y="602"/>
                    <a:pt x="452" y="570"/>
                  </a:cubicBezTo>
                  <a:cubicBezTo>
                    <a:pt x="446" y="499"/>
                    <a:pt x="446" y="499"/>
                    <a:pt x="446" y="499"/>
                  </a:cubicBezTo>
                  <a:cubicBezTo>
                    <a:pt x="443" y="467"/>
                    <a:pt x="467" y="443"/>
                    <a:pt x="499" y="446"/>
                  </a:cubicBezTo>
                  <a:cubicBezTo>
                    <a:pt x="570" y="452"/>
                    <a:pt x="570" y="452"/>
                    <a:pt x="570" y="452"/>
                  </a:cubicBezTo>
                  <a:cubicBezTo>
                    <a:pt x="602" y="454"/>
                    <a:pt x="618" y="432"/>
                    <a:pt x="606" y="403"/>
                  </a:cubicBezTo>
                  <a:cubicBezTo>
                    <a:pt x="578" y="337"/>
                    <a:pt x="578" y="337"/>
                    <a:pt x="578" y="337"/>
                  </a:cubicBezTo>
                  <a:cubicBezTo>
                    <a:pt x="566" y="307"/>
                    <a:pt x="581" y="277"/>
                    <a:pt x="612" y="270"/>
                  </a:cubicBezTo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grpSp>
          <p:nvGrpSpPr>
            <p:cNvPr id="8" name="ïsļíḑe"/>
            <p:cNvGrpSpPr/>
            <p:nvPr/>
          </p:nvGrpSpPr>
          <p:grpSpPr>
            <a:xfrm>
              <a:off x="5406045" y="2747803"/>
              <a:ext cx="470559" cy="456081"/>
              <a:chOff x="4113213" y="2125663"/>
              <a:chExt cx="412751" cy="400050"/>
            </a:xfrm>
            <a:solidFill>
              <a:schemeClr val="bg1"/>
            </a:solidFill>
          </p:grpSpPr>
          <p:sp>
            <p:nvSpPr>
              <p:cNvPr id="67" name="ïṡļïḓê"/>
              <p:cNvSpPr/>
              <p:nvPr/>
            </p:nvSpPr>
            <p:spPr bwMode="auto">
              <a:xfrm>
                <a:off x="4264026" y="2239963"/>
                <a:ext cx="93663" cy="285750"/>
              </a:xfrm>
              <a:custGeom>
                <a:avLst/>
                <a:gdLst/>
                <a:ahLst/>
                <a:cxnLst>
                  <a:cxn ang="0">
                    <a:pos x="0" y="165"/>
                  </a:cxn>
                  <a:cxn ang="0">
                    <a:pos x="54" y="165"/>
                  </a:cxn>
                  <a:cxn ang="0">
                    <a:pos x="54" y="3"/>
                  </a:cxn>
                  <a:cxn ang="0">
                    <a:pos x="46" y="0"/>
                  </a:cxn>
                  <a:cxn ang="0">
                    <a:pos x="0" y="165"/>
                  </a:cxn>
                </a:cxnLst>
                <a:rect l="0" t="0" r="r" b="b"/>
                <a:pathLst>
                  <a:path w="54" h="165">
                    <a:moveTo>
                      <a:pt x="0" y="165"/>
                    </a:moveTo>
                    <a:cubicBezTo>
                      <a:pt x="54" y="165"/>
                      <a:pt x="54" y="165"/>
                      <a:pt x="54" y="165"/>
                    </a:cubicBezTo>
                    <a:cubicBezTo>
                      <a:pt x="54" y="165"/>
                      <a:pt x="26" y="91"/>
                      <a:pt x="54" y="3"/>
                    </a:cubicBezTo>
                    <a:cubicBezTo>
                      <a:pt x="46" y="0"/>
                      <a:pt x="46" y="0"/>
                      <a:pt x="46" y="0"/>
                    </a:cubicBezTo>
                    <a:cubicBezTo>
                      <a:pt x="46" y="0"/>
                      <a:pt x="8" y="68"/>
                      <a:pt x="0" y="165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8" name="îṡlîḍê"/>
              <p:cNvSpPr/>
              <p:nvPr/>
            </p:nvSpPr>
            <p:spPr bwMode="auto">
              <a:xfrm>
                <a:off x="4232276" y="2263776"/>
                <a:ext cx="84138" cy="103188"/>
              </a:xfrm>
              <a:custGeom>
                <a:avLst/>
                <a:gdLst/>
                <a:ahLst/>
                <a:cxnLst>
                  <a:cxn ang="0">
                    <a:pos x="49" y="41"/>
                  </a:cxn>
                  <a:cxn ang="0">
                    <a:pos x="5" y="0"/>
                  </a:cxn>
                  <a:cxn ang="0">
                    <a:pos x="0" y="5"/>
                  </a:cxn>
                  <a:cxn ang="0">
                    <a:pos x="46" y="59"/>
                  </a:cxn>
                  <a:cxn ang="0">
                    <a:pos x="49" y="41"/>
                  </a:cxn>
                </a:cxnLst>
                <a:rect l="0" t="0" r="r" b="b"/>
                <a:pathLst>
                  <a:path w="49" h="59">
                    <a:moveTo>
                      <a:pt x="49" y="41"/>
                    </a:moveTo>
                    <a:cubicBezTo>
                      <a:pt x="49" y="41"/>
                      <a:pt x="18" y="26"/>
                      <a:pt x="5" y="0"/>
                    </a:cubicBezTo>
                    <a:cubicBezTo>
                      <a:pt x="0" y="5"/>
                      <a:pt x="0" y="5"/>
                      <a:pt x="0" y="5"/>
                    </a:cubicBezTo>
                    <a:cubicBezTo>
                      <a:pt x="0" y="5"/>
                      <a:pt x="14" y="41"/>
                      <a:pt x="46" y="59"/>
                    </a:cubicBezTo>
                    <a:cubicBezTo>
                      <a:pt x="49" y="41"/>
                      <a:pt x="49" y="41"/>
                      <a:pt x="49" y="41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9" name="išḻiḓe"/>
              <p:cNvSpPr/>
              <p:nvPr/>
            </p:nvSpPr>
            <p:spPr bwMode="auto">
              <a:xfrm>
                <a:off x="4297363" y="2144713"/>
                <a:ext cx="52388" cy="95250"/>
              </a:xfrm>
              <a:custGeom>
                <a:avLst/>
                <a:gdLst/>
                <a:ahLst/>
                <a:cxnLst>
                  <a:cxn ang="0">
                    <a:pos x="1" y="29"/>
                  </a:cxn>
                  <a:cxn ang="0">
                    <a:pos x="13" y="0"/>
                  </a:cxn>
                  <a:cxn ang="0">
                    <a:pos x="29" y="27"/>
                  </a:cxn>
                  <a:cxn ang="0">
                    <a:pos x="17" y="55"/>
                  </a:cxn>
                  <a:cxn ang="0">
                    <a:pos x="1" y="29"/>
                  </a:cxn>
                </a:cxnLst>
                <a:rect l="0" t="0" r="r" b="b"/>
                <a:pathLst>
                  <a:path w="30" h="55">
                    <a:moveTo>
                      <a:pt x="1" y="29"/>
                    </a:moveTo>
                    <a:cubicBezTo>
                      <a:pt x="0" y="14"/>
                      <a:pt x="13" y="0"/>
                      <a:pt x="13" y="0"/>
                    </a:cubicBezTo>
                    <a:cubicBezTo>
                      <a:pt x="13" y="0"/>
                      <a:pt x="28" y="12"/>
                      <a:pt x="29" y="27"/>
                    </a:cubicBezTo>
                    <a:cubicBezTo>
                      <a:pt x="30" y="42"/>
                      <a:pt x="17" y="55"/>
                      <a:pt x="17" y="55"/>
                    </a:cubicBezTo>
                    <a:cubicBezTo>
                      <a:pt x="17" y="55"/>
                      <a:pt x="2" y="44"/>
                      <a:pt x="1" y="29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0" name="íşľiḋè"/>
              <p:cNvSpPr/>
              <p:nvPr/>
            </p:nvSpPr>
            <p:spPr bwMode="auto">
              <a:xfrm>
                <a:off x="4359276" y="2351088"/>
                <a:ext cx="57150" cy="55563"/>
              </a:xfrm>
              <a:custGeom>
                <a:avLst/>
                <a:gdLst/>
                <a:ahLst/>
                <a:cxnLst>
                  <a:cxn ang="0">
                    <a:pos x="9" y="24"/>
                  </a:cxn>
                  <a:cxn ang="0">
                    <a:pos x="0" y="2"/>
                  </a:cxn>
                  <a:cxn ang="0">
                    <a:pos x="24" y="8"/>
                  </a:cxn>
                  <a:cxn ang="0">
                    <a:pos x="33" y="30"/>
                  </a:cxn>
                  <a:cxn ang="0">
                    <a:pos x="9" y="24"/>
                  </a:cxn>
                </a:cxnLst>
                <a:rect l="0" t="0" r="r" b="b"/>
                <a:pathLst>
                  <a:path w="33" h="32">
                    <a:moveTo>
                      <a:pt x="9" y="24"/>
                    </a:moveTo>
                    <a:cubicBezTo>
                      <a:pt x="1" y="17"/>
                      <a:pt x="0" y="2"/>
                      <a:pt x="0" y="2"/>
                    </a:cubicBezTo>
                    <a:cubicBezTo>
                      <a:pt x="0" y="2"/>
                      <a:pt x="15" y="0"/>
                      <a:pt x="24" y="8"/>
                    </a:cubicBezTo>
                    <a:cubicBezTo>
                      <a:pt x="32" y="16"/>
                      <a:pt x="33" y="30"/>
                      <a:pt x="33" y="30"/>
                    </a:cubicBezTo>
                    <a:cubicBezTo>
                      <a:pt x="33" y="30"/>
                      <a:pt x="18" y="32"/>
                      <a:pt x="9" y="24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1" name="íṡḷiḑé"/>
              <p:cNvSpPr/>
              <p:nvPr/>
            </p:nvSpPr>
            <p:spPr bwMode="auto">
              <a:xfrm>
                <a:off x="4143376" y="2193926"/>
                <a:ext cx="55563" cy="53975"/>
              </a:xfrm>
              <a:custGeom>
                <a:avLst/>
                <a:gdLst/>
                <a:ahLst/>
                <a:cxnLst>
                  <a:cxn ang="0">
                    <a:pos x="9" y="24"/>
                  </a:cxn>
                  <a:cxn ang="0">
                    <a:pos x="0" y="2"/>
                  </a:cxn>
                  <a:cxn ang="0">
                    <a:pos x="23" y="7"/>
                  </a:cxn>
                  <a:cxn ang="0">
                    <a:pos x="32" y="29"/>
                  </a:cxn>
                  <a:cxn ang="0">
                    <a:pos x="9" y="24"/>
                  </a:cxn>
                </a:cxnLst>
                <a:rect l="0" t="0" r="r" b="b"/>
                <a:pathLst>
                  <a:path w="32" h="31">
                    <a:moveTo>
                      <a:pt x="9" y="24"/>
                    </a:moveTo>
                    <a:cubicBezTo>
                      <a:pt x="0" y="16"/>
                      <a:pt x="0" y="2"/>
                      <a:pt x="0" y="2"/>
                    </a:cubicBezTo>
                    <a:cubicBezTo>
                      <a:pt x="0" y="2"/>
                      <a:pt x="14" y="0"/>
                      <a:pt x="23" y="7"/>
                    </a:cubicBezTo>
                    <a:cubicBezTo>
                      <a:pt x="32" y="15"/>
                      <a:pt x="32" y="29"/>
                      <a:pt x="32" y="29"/>
                    </a:cubicBezTo>
                    <a:cubicBezTo>
                      <a:pt x="32" y="29"/>
                      <a:pt x="18" y="31"/>
                      <a:pt x="9" y="24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2" name="iśļîḍè"/>
              <p:cNvSpPr/>
              <p:nvPr/>
            </p:nvSpPr>
            <p:spPr bwMode="auto">
              <a:xfrm>
                <a:off x="4352926" y="2154238"/>
                <a:ext cx="52388" cy="66675"/>
              </a:xfrm>
              <a:custGeom>
                <a:avLst/>
                <a:gdLst/>
                <a:ahLst/>
                <a:cxnLst>
                  <a:cxn ang="0">
                    <a:pos x="25" y="24"/>
                  </a:cxn>
                  <a:cxn ang="0">
                    <a:pos x="6" y="38"/>
                  </a:cxn>
                  <a:cxn ang="0">
                    <a:pos x="5" y="14"/>
                  </a:cxn>
                  <a:cxn ang="0">
                    <a:pos x="25" y="0"/>
                  </a:cxn>
                  <a:cxn ang="0">
                    <a:pos x="25" y="24"/>
                  </a:cxn>
                </a:cxnLst>
                <a:rect l="0" t="0" r="r" b="b"/>
                <a:pathLst>
                  <a:path w="30" h="38">
                    <a:moveTo>
                      <a:pt x="25" y="24"/>
                    </a:moveTo>
                    <a:cubicBezTo>
                      <a:pt x="20" y="34"/>
                      <a:pt x="6" y="38"/>
                      <a:pt x="6" y="38"/>
                    </a:cubicBezTo>
                    <a:cubicBezTo>
                      <a:pt x="6" y="38"/>
                      <a:pt x="0" y="24"/>
                      <a:pt x="5" y="14"/>
                    </a:cubicBezTo>
                    <a:cubicBezTo>
                      <a:pt x="11" y="3"/>
                      <a:pt x="25" y="0"/>
                      <a:pt x="25" y="0"/>
                    </a:cubicBezTo>
                    <a:cubicBezTo>
                      <a:pt x="25" y="0"/>
                      <a:pt x="30" y="13"/>
                      <a:pt x="25" y="24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3" name="ïṩliḑé"/>
              <p:cNvSpPr/>
              <p:nvPr/>
            </p:nvSpPr>
            <p:spPr bwMode="auto">
              <a:xfrm>
                <a:off x="4359276" y="2270126"/>
                <a:ext cx="166688" cy="96838"/>
              </a:xfrm>
              <a:custGeom>
                <a:avLst/>
                <a:gdLst/>
                <a:ahLst/>
                <a:cxnLst>
                  <a:cxn ang="0">
                    <a:pos x="46" y="3"/>
                  </a:cxn>
                  <a:cxn ang="0">
                    <a:pos x="0" y="32"/>
                  </a:cxn>
                  <a:cxn ang="0">
                    <a:pos x="51" y="52"/>
                  </a:cxn>
                  <a:cxn ang="0">
                    <a:pos x="96" y="23"/>
                  </a:cxn>
                  <a:cxn ang="0">
                    <a:pos x="46" y="3"/>
                  </a:cxn>
                  <a:cxn ang="0">
                    <a:pos x="44" y="32"/>
                  </a:cxn>
                  <a:cxn ang="0">
                    <a:pos x="45" y="37"/>
                  </a:cxn>
                  <a:cxn ang="0">
                    <a:pos x="41" y="38"/>
                  </a:cxn>
                  <a:cxn ang="0">
                    <a:pos x="40" y="32"/>
                  </a:cxn>
                  <a:cxn ang="0">
                    <a:pos x="38" y="32"/>
                  </a:cxn>
                  <a:cxn ang="0">
                    <a:pos x="39" y="38"/>
                  </a:cxn>
                  <a:cxn ang="0">
                    <a:pos x="35" y="39"/>
                  </a:cxn>
                  <a:cxn ang="0">
                    <a:pos x="34" y="33"/>
                  </a:cxn>
                  <a:cxn ang="0">
                    <a:pos x="31" y="33"/>
                  </a:cxn>
                  <a:cxn ang="0">
                    <a:pos x="30" y="26"/>
                  </a:cxn>
                  <a:cxn ang="0">
                    <a:pos x="33" y="26"/>
                  </a:cxn>
                  <a:cxn ang="0">
                    <a:pos x="32" y="20"/>
                  </a:cxn>
                  <a:cxn ang="0">
                    <a:pos x="37" y="20"/>
                  </a:cxn>
                  <a:cxn ang="0">
                    <a:pos x="37" y="25"/>
                  </a:cxn>
                  <a:cxn ang="0">
                    <a:pos x="39" y="25"/>
                  </a:cxn>
                  <a:cxn ang="0">
                    <a:pos x="38" y="20"/>
                  </a:cxn>
                  <a:cxn ang="0">
                    <a:pos x="43" y="19"/>
                  </a:cxn>
                  <a:cxn ang="0">
                    <a:pos x="43" y="24"/>
                  </a:cxn>
                  <a:cxn ang="0">
                    <a:pos x="60" y="12"/>
                  </a:cxn>
                  <a:cxn ang="0">
                    <a:pos x="61" y="20"/>
                  </a:cxn>
                  <a:cxn ang="0">
                    <a:pos x="54" y="24"/>
                  </a:cxn>
                  <a:cxn ang="0">
                    <a:pos x="49" y="28"/>
                  </a:cxn>
                  <a:cxn ang="0">
                    <a:pos x="49" y="28"/>
                  </a:cxn>
                  <a:cxn ang="0">
                    <a:pos x="55" y="29"/>
                  </a:cxn>
                  <a:cxn ang="0">
                    <a:pos x="63" y="32"/>
                  </a:cxn>
                  <a:cxn ang="0">
                    <a:pos x="64" y="40"/>
                  </a:cxn>
                  <a:cxn ang="0">
                    <a:pos x="44" y="32"/>
                  </a:cxn>
                </a:cxnLst>
                <a:rect l="0" t="0" r="r" b="b"/>
                <a:pathLst>
                  <a:path w="96" h="55">
                    <a:moveTo>
                      <a:pt x="46" y="3"/>
                    </a:moveTo>
                    <a:cubicBezTo>
                      <a:pt x="19" y="6"/>
                      <a:pt x="0" y="32"/>
                      <a:pt x="0" y="32"/>
                    </a:cubicBezTo>
                    <a:cubicBezTo>
                      <a:pt x="0" y="32"/>
                      <a:pt x="24" y="55"/>
                      <a:pt x="51" y="52"/>
                    </a:cubicBezTo>
                    <a:cubicBezTo>
                      <a:pt x="77" y="49"/>
                      <a:pt x="96" y="23"/>
                      <a:pt x="96" y="23"/>
                    </a:cubicBezTo>
                    <a:cubicBezTo>
                      <a:pt x="96" y="23"/>
                      <a:pt x="72" y="0"/>
                      <a:pt x="46" y="3"/>
                    </a:cubicBezTo>
                    <a:moveTo>
                      <a:pt x="44" y="32"/>
                    </a:moveTo>
                    <a:cubicBezTo>
                      <a:pt x="45" y="37"/>
                      <a:pt x="45" y="37"/>
                      <a:pt x="45" y="37"/>
                    </a:cubicBezTo>
                    <a:cubicBezTo>
                      <a:pt x="41" y="38"/>
                      <a:pt x="41" y="38"/>
                      <a:pt x="41" y="38"/>
                    </a:cubicBezTo>
                    <a:cubicBezTo>
                      <a:pt x="40" y="32"/>
                      <a:pt x="40" y="32"/>
                      <a:pt x="40" y="32"/>
                    </a:cubicBezTo>
                    <a:cubicBezTo>
                      <a:pt x="38" y="32"/>
                      <a:pt x="38" y="32"/>
                      <a:pt x="38" y="32"/>
                    </a:cubicBezTo>
                    <a:cubicBezTo>
                      <a:pt x="39" y="38"/>
                      <a:pt x="39" y="38"/>
                      <a:pt x="39" y="38"/>
                    </a:cubicBezTo>
                    <a:cubicBezTo>
                      <a:pt x="35" y="39"/>
                      <a:pt x="35" y="39"/>
                      <a:pt x="35" y="39"/>
                    </a:cubicBezTo>
                    <a:cubicBezTo>
                      <a:pt x="34" y="33"/>
                      <a:pt x="34" y="33"/>
                      <a:pt x="34" y="33"/>
                    </a:cubicBezTo>
                    <a:cubicBezTo>
                      <a:pt x="31" y="33"/>
                      <a:pt x="31" y="33"/>
                      <a:pt x="31" y="33"/>
                    </a:cubicBezTo>
                    <a:cubicBezTo>
                      <a:pt x="30" y="26"/>
                      <a:pt x="30" y="26"/>
                      <a:pt x="30" y="26"/>
                    </a:cubicBezTo>
                    <a:cubicBezTo>
                      <a:pt x="33" y="26"/>
                      <a:pt x="33" y="26"/>
                      <a:pt x="33" y="26"/>
                    </a:cubicBezTo>
                    <a:cubicBezTo>
                      <a:pt x="32" y="20"/>
                      <a:pt x="32" y="20"/>
                      <a:pt x="32" y="20"/>
                    </a:cubicBezTo>
                    <a:cubicBezTo>
                      <a:pt x="37" y="20"/>
                      <a:pt x="37" y="20"/>
                      <a:pt x="37" y="20"/>
                    </a:cubicBezTo>
                    <a:cubicBezTo>
                      <a:pt x="37" y="25"/>
                      <a:pt x="37" y="25"/>
                      <a:pt x="37" y="25"/>
                    </a:cubicBezTo>
                    <a:cubicBezTo>
                      <a:pt x="39" y="25"/>
                      <a:pt x="39" y="25"/>
                      <a:pt x="39" y="25"/>
                    </a:cubicBezTo>
                    <a:cubicBezTo>
                      <a:pt x="38" y="20"/>
                      <a:pt x="38" y="20"/>
                      <a:pt x="38" y="20"/>
                    </a:cubicBezTo>
                    <a:cubicBezTo>
                      <a:pt x="43" y="19"/>
                      <a:pt x="43" y="19"/>
                      <a:pt x="43" y="19"/>
                    </a:cubicBezTo>
                    <a:cubicBezTo>
                      <a:pt x="43" y="24"/>
                      <a:pt x="43" y="24"/>
                      <a:pt x="43" y="24"/>
                    </a:cubicBezTo>
                    <a:cubicBezTo>
                      <a:pt x="60" y="12"/>
                      <a:pt x="60" y="12"/>
                      <a:pt x="60" y="12"/>
                    </a:cubicBezTo>
                    <a:cubicBezTo>
                      <a:pt x="61" y="20"/>
                      <a:pt x="61" y="20"/>
                      <a:pt x="61" y="20"/>
                    </a:cubicBezTo>
                    <a:cubicBezTo>
                      <a:pt x="54" y="24"/>
                      <a:pt x="54" y="24"/>
                      <a:pt x="54" y="24"/>
                    </a:cubicBezTo>
                    <a:cubicBezTo>
                      <a:pt x="52" y="26"/>
                      <a:pt x="51" y="27"/>
                      <a:pt x="49" y="28"/>
                    </a:cubicBezTo>
                    <a:cubicBezTo>
                      <a:pt x="49" y="28"/>
                      <a:pt x="49" y="28"/>
                      <a:pt x="49" y="28"/>
                    </a:cubicBezTo>
                    <a:cubicBezTo>
                      <a:pt x="51" y="28"/>
                      <a:pt x="53" y="29"/>
                      <a:pt x="55" y="29"/>
                    </a:cubicBezTo>
                    <a:cubicBezTo>
                      <a:pt x="63" y="32"/>
                      <a:pt x="63" y="32"/>
                      <a:pt x="63" y="32"/>
                    </a:cubicBezTo>
                    <a:cubicBezTo>
                      <a:pt x="64" y="40"/>
                      <a:pt x="64" y="40"/>
                      <a:pt x="64" y="40"/>
                    </a:cubicBezTo>
                    <a:cubicBezTo>
                      <a:pt x="44" y="32"/>
                      <a:pt x="44" y="32"/>
                      <a:pt x="44" y="32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4" name="îṥľiďé"/>
              <p:cNvSpPr/>
              <p:nvPr/>
            </p:nvSpPr>
            <p:spPr bwMode="auto">
              <a:xfrm>
                <a:off x="4113213" y="2247901"/>
                <a:ext cx="114300" cy="74613"/>
              </a:xfrm>
              <a:custGeom>
                <a:avLst/>
                <a:gdLst/>
                <a:ahLst/>
                <a:cxnLst>
                  <a:cxn ang="0">
                    <a:pos x="37" y="5"/>
                  </a:cxn>
                  <a:cxn ang="0">
                    <a:pos x="0" y="13"/>
                  </a:cxn>
                  <a:cxn ang="0">
                    <a:pos x="29" y="39"/>
                  </a:cxn>
                  <a:cxn ang="0">
                    <a:pos x="66" y="30"/>
                  </a:cxn>
                  <a:cxn ang="0">
                    <a:pos x="37" y="5"/>
                  </a:cxn>
                  <a:cxn ang="0">
                    <a:pos x="46" y="20"/>
                  </a:cxn>
                  <a:cxn ang="0">
                    <a:pos x="36" y="27"/>
                  </a:cxn>
                  <a:cxn ang="0">
                    <a:pos x="36" y="30"/>
                  </a:cxn>
                  <a:cxn ang="0">
                    <a:pos x="33" y="30"/>
                  </a:cxn>
                  <a:cxn ang="0">
                    <a:pos x="34" y="27"/>
                  </a:cxn>
                  <a:cxn ang="0">
                    <a:pos x="33" y="27"/>
                  </a:cxn>
                  <a:cxn ang="0">
                    <a:pos x="32" y="27"/>
                  </a:cxn>
                  <a:cxn ang="0">
                    <a:pos x="31" y="29"/>
                  </a:cxn>
                  <a:cxn ang="0">
                    <a:pos x="29" y="29"/>
                  </a:cxn>
                  <a:cxn ang="0">
                    <a:pos x="29" y="26"/>
                  </a:cxn>
                  <a:cxn ang="0">
                    <a:pos x="23" y="15"/>
                  </a:cxn>
                  <a:cxn ang="0">
                    <a:pos x="24" y="12"/>
                  </a:cxn>
                  <a:cxn ang="0">
                    <a:pos x="28" y="13"/>
                  </a:cxn>
                  <a:cxn ang="0">
                    <a:pos x="27" y="15"/>
                  </a:cxn>
                  <a:cxn ang="0">
                    <a:pos x="30" y="21"/>
                  </a:cxn>
                  <a:cxn ang="0">
                    <a:pos x="32" y="13"/>
                  </a:cxn>
                  <a:cxn ang="0">
                    <a:pos x="34" y="14"/>
                  </a:cxn>
                  <a:cxn ang="0">
                    <a:pos x="33" y="22"/>
                  </a:cxn>
                  <a:cxn ang="0">
                    <a:pos x="34" y="23"/>
                  </a:cxn>
                  <a:cxn ang="0">
                    <a:pos x="34" y="23"/>
                  </a:cxn>
                  <a:cxn ang="0">
                    <a:pos x="36" y="14"/>
                  </a:cxn>
                  <a:cxn ang="0">
                    <a:pos x="39" y="15"/>
                  </a:cxn>
                  <a:cxn ang="0">
                    <a:pos x="37" y="23"/>
                  </a:cxn>
                  <a:cxn ang="0">
                    <a:pos x="42" y="18"/>
                  </a:cxn>
                  <a:cxn ang="0">
                    <a:pos x="42" y="16"/>
                  </a:cxn>
                  <a:cxn ang="0">
                    <a:pos x="47" y="16"/>
                  </a:cxn>
                  <a:cxn ang="0">
                    <a:pos x="46" y="20"/>
                  </a:cxn>
                </a:cxnLst>
                <a:rect l="0" t="0" r="r" b="b"/>
                <a:pathLst>
                  <a:path w="66" h="43">
                    <a:moveTo>
                      <a:pt x="37" y="5"/>
                    </a:moveTo>
                    <a:cubicBezTo>
                      <a:pt x="19" y="0"/>
                      <a:pt x="0" y="13"/>
                      <a:pt x="0" y="13"/>
                    </a:cubicBezTo>
                    <a:cubicBezTo>
                      <a:pt x="0" y="13"/>
                      <a:pt x="11" y="34"/>
                      <a:pt x="29" y="39"/>
                    </a:cubicBezTo>
                    <a:cubicBezTo>
                      <a:pt x="47" y="43"/>
                      <a:pt x="66" y="30"/>
                      <a:pt x="66" y="30"/>
                    </a:cubicBezTo>
                    <a:cubicBezTo>
                      <a:pt x="66" y="30"/>
                      <a:pt x="56" y="9"/>
                      <a:pt x="37" y="5"/>
                    </a:cubicBezTo>
                    <a:moveTo>
                      <a:pt x="46" y="20"/>
                    </a:moveTo>
                    <a:cubicBezTo>
                      <a:pt x="45" y="25"/>
                      <a:pt x="41" y="27"/>
                      <a:pt x="36" y="27"/>
                    </a:cubicBezTo>
                    <a:cubicBezTo>
                      <a:pt x="36" y="30"/>
                      <a:pt x="36" y="30"/>
                      <a:pt x="36" y="30"/>
                    </a:cubicBezTo>
                    <a:cubicBezTo>
                      <a:pt x="33" y="30"/>
                      <a:pt x="33" y="30"/>
                      <a:pt x="33" y="30"/>
                    </a:cubicBezTo>
                    <a:cubicBezTo>
                      <a:pt x="34" y="27"/>
                      <a:pt x="34" y="27"/>
                      <a:pt x="34" y="27"/>
                    </a:cubicBezTo>
                    <a:cubicBezTo>
                      <a:pt x="33" y="27"/>
                      <a:pt x="33" y="27"/>
                      <a:pt x="33" y="27"/>
                    </a:cubicBezTo>
                    <a:cubicBezTo>
                      <a:pt x="33" y="27"/>
                      <a:pt x="32" y="27"/>
                      <a:pt x="32" y="27"/>
                    </a:cubicBezTo>
                    <a:cubicBezTo>
                      <a:pt x="31" y="29"/>
                      <a:pt x="31" y="29"/>
                      <a:pt x="31" y="29"/>
                    </a:cubicBezTo>
                    <a:cubicBezTo>
                      <a:pt x="29" y="29"/>
                      <a:pt x="29" y="29"/>
                      <a:pt x="29" y="29"/>
                    </a:cubicBezTo>
                    <a:cubicBezTo>
                      <a:pt x="29" y="26"/>
                      <a:pt x="29" y="26"/>
                      <a:pt x="29" y="26"/>
                    </a:cubicBezTo>
                    <a:cubicBezTo>
                      <a:pt x="24" y="23"/>
                      <a:pt x="22" y="19"/>
                      <a:pt x="23" y="15"/>
                    </a:cubicBezTo>
                    <a:cubicBezTo>
                      <a:pt x="23" y="13"/>
                      <a:pt x="23" y="13"/>
                      <a:pt x="24" y="12"/>
                    </a:cubicBezTo>
                    <a:cubicBezTo>
                      <a:pt x="28" y="13"/>
                      <a:pt x="28" y="13"/>
                      <a:pt x="28" y="13"/>
                    </a:cubicBezTo>
                    <a:cubicBezTo>
                      <a:pt x="28" y="13"/>
                      <a:pt x="27" y="14"/>
                      <a:pt x="27" y="15"/>
                    </a:cubicBezTo>
                    <a:cubicBezTo>
                      <a:pt x="27" y="18"/>
                      <a:pt x="28" y="20"/>
                      <a:pt x="30" y="21"/>
                    </a:cubicBezTo>
                    <a:cubicBezTo>
                      <a:pt x="32" y="13"/>
                      <a:pt x="32" y="13"/>
                      <a:pt x="32" y="13"/>
                    </a:cubicBezTo>
                    <a:cubicBezTo>
                      <a:pt x="34" y="14"/>
                      <a:pt x="34" y="14"/>
                      <a:pt x="34" y="14"/>
                    </a:cubicBezTo>
                    <a:cubicBezTo>
                      <a:pt x="33" y="22"/>
                      <a:pt x="33" y="22"/>
                      <a:pt x="33" y="22"/>
                    </a:cubicBezTo>
                    <a:cubicBezTo>
                      <a:pt x="34" y="23"/>
                      <a:pt x="34" y="23"/>
                      <a:pt x="34" y="23"/>
                    </a:cubicBezTo>
                    <a:cubicBezTo>
                      <a:pt x="34" y="23"/>
                      <a:pt x="34" y="23"/>
                      <a:pt x="34" y="23"/>
                    </a:cubicBezTo>
                    <a:cubicBezTo>
                      <a:pt x="36" y="14"/>
                      <a:pt x="36" y="14"/>
                      <a:pt x="36" y="14"/>
                    </a:cubicBezTo>
                    <a:cubicBezTo>
                      <a:pt x="39" y="15"/>
                      <a:pt x="39" y="15"/>
                      <a:pt x="39" y="15"/>
                    </a:cubicBezTo>
                    <a:cubicBezTo>
                      <a:pt x="37" y="23"/>
                      <a:pt x="37" y="23"/>
                      <a:pt x="37" y="23"/>
                    </a:cubicBezTo>
                    <a:cubicBezTo>
                      <a:pt x="40" y="22"/>
                      <a:pt x="42" y="21"/>
                      <a:pt x="42" y="18"/>
                    </a:cubicBezTo>
                    <a:cubicBezTo>
                      <a:pt x="42" y="17"/>
                      <a:pt x="42" y="16"/>
                      <a:pt x="42" y="16"/>
                    </a:cubicBezTo>
                    <a:cubicBezTo>
                      <a:pt x="47" y="16"/>
                      <a:pt x="47" y="16"/>
                      <a:pt x="47" y="16"/>
                    </a:cubicBezTo>
                    <a:cubicBezTo>
                      <a:pt x="47" y="17"/>
                      <a:pt x="47" y="18"/>
                      <a:pt x="46" y="20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5" name="iṣļïḓê"/>
              <p:cNvSpPr/>
              <p:nvPr/>
            </p:nvSpPr>
            <p:spPr bwMode="auto">
              <a:xfrm>
                <a:off x="4183063" y="2125663"/>
                <a:ext cx="123825" cy="136525"/>
              </a:xfrm>
              <a:custGeom>
                <a:avLst/>
                <a:gdLst/>
                <a:ahLst/>
                <a:cxnLst>
                  <a:cxn ang="0">
                    <a:pos x="56" y="26"/>
                  </a:cxn>
                  <a:cxn ang="0">
                    <a:pos x="8" y="0"/>
                  </a:cxn>
                  <a:cxn ang="0">
                    <a:pos x="15" y="54"/>
                  </a:cxn>
                  <a:cxn ang="0">
                    <a:pos x="62" y="79"/>
                  </a:cxn>
                  <a:cxn ang="0">
                    <a:pos x="56" y="26"/>
                  </a:cxn>
                  <a:cxn ang="0">
                    <a:pos x="50" y="54"/>
                  </a:cxn>
                  <a:cxn ang="0">
                    <a:pos x="46" y="57"/>
                  </a:cxn>
                  <a:cxn ang="0">
                    <a:pos x="43" y="53"/>
                  </a:cxn>
                  <a:cxn ang="0">
                    <a:pos x="35" y="56"/>
                  </a:cxn>
                  <a:cxn ang="0">
                    <a:pos x="33" y="50"/>
                  </a:cxn>
                  <a:cxn ang="0">
                    <a:pos x="41" y="47"/>
                  </a:cxn>
                  <a:cxn ang="0">
                    <a:pos x="43" y="42"/>
                  </a:cxn>
                  <a:cxn ang="0">
                    <a:pos x="36" y="41"/>
                  </a:cxn>
                  <a:cxn ang="0">
                    <a:pos x="23" y="39"/>
                  </a:cxn>
                  <a:cxn ang="0">
                    <a:pos x="25" y="26"/>
                  </a:cxn>
                  <a:cxn ang="0">
                    <a:pos x="22" y="22"/>
                  </a:cxn>
                  <a:cxn ang="0">
                    <a:pos x="26" y="20"/>
                  </a:cxn>
                  <a:cxn ang="0">
                    <a:pos x="29" y="23"/>
                  </a:cxn>
                  <a:cxn ang="0">
                    <a:pos x="36" y="20"/>
                  </a:cxn>
                  <a:cxn ang="0">
                    <a:pos x="38" y="26"/>
                  </a:cxn>
                  <a:cxn ang="0">
                    <a:pos x="31" y="29"/>
                  </a:cxn>
                  <a:cxn ang="0">
                    <a:pos x="29" y="34"/>
                  </a:cxn>
                  <a:cxn ang="0">
                    <a:pos x="37" y="34"/>
                  </a:cxn>
                  <a:cxn ang="0">
                    <a:pos x="49" y="37"/>
                  </a:cxn>
                  <a:cxn ang="0">
                    <a:pos x="47" y="50"/>
                  </a:cxn>
                  <a:cxn ang="0">
                    <a:pos x="50" y="54"/>
                  </a:cxn>
                </a:cxnLst>
                <a:rect l="0" t="0" r="r" b="b"/>
                <a:pathLst>
                  <a:path w="71" h="79">
                    <a:moveTo>
                      <a:pt x="56" y="26"/>
                    </a:moveTo>
                    <a:cubicBezTo>
                      <a:pt x="41" y="4"/>
                      <a:pt x="8" y="0"/>
                      <a:pt x="8" y="0"/>
                    </a:cubicBezTo>
                    <a:cubicBezTo>
                      <a:pt x="8" y="0"/>
                      <a:pt x="0" y="32"/>
                      <a:pt x="15" y="54"/>
                    </a:cubicBezTo>
                    <a:cubicBezTo>
                      <a:pt x="30" y="76"/>
                      <a:pt x="62" y="79"/>
                      <a:pt x="62" y="79"/>
                    </a:cubicBezTo>
                    <a:cubicBezTo>
                      <a:pt x="62" y="79"/>
                      <a:pt x="71" y="48"/>
                      <a:pt x="56" y="26"/>
                    </a:cubicBezTo>
                    <a:moveTo>
                      <a:pt x="50" y="54"/>
                    </a:moveTo>
                    <a:cubicBezTo>
                      <a:pt x="46" y="57"/>
                      <a:pt x="46" y="57"/>
                      <a:pt x="46" y="57"/>
                    </a:cubicBezTo>
                    <a:cubicBezTo>
                      <a:pt x="43" y="53"/>
                      <a:pt x="43" y="53"/>
                      <a:pt x="43" y="53"/>
                    </a:cubicBezTo>
                    <a:cubicBezTo>
                      <a:pt x="40" y="54"/>
                      <a:pt x="37" y="56"/>
                      <a:pt x="35" y="56"/>
                    </a:cubicBezTo>
                    <a:cubicBezTo>
                      <a:pt x="33" y="50"/>
                      <a:pt x="33" y="50"/>
                      <a:pt x="33" y="50"/>
                    </a:cubicBezTo>
                    <a:cubicBezTo>
                      <a:pt x="35" y="50"/>
                      <a:pt x="38" y="49"/>
                      <a:pt x="41" y="47"/>
                    </a:cubicBezTo>
                    <a:cubicBezTo>
                      <a:pt x="43" y="45"/>
                      <a:pt x="44" y="43"/>
                      <a:pt x="43" y="42"/>
                    </a:cubicBezTo>
                    <a:cubicBezTo>
                      <a:pt x="42" y="40"/>
                      <a:pt x="40" y="40"/>
                      <a:pt x="36" y="41"/>
                    </a:cubicBezTo>
                    <a:cubicBezTo>
                      <a:pt x="31" y="43"/>
                      <a:pt x="26" y="43"/>
                      <a:pt x="23" y="39"/>
                    </a:cubicBezTo>
                    <a:cubicBezTo>
                      <a:pt x="21" y="35"/>
                      <a:pt x="21" y="30"/>
                      <a:pt x="25" y="26"/>
                    </a:cubicBezTo>
                    <a:cubicBezTo>
                      <a:pt x="22" y="22"/>
                      <a:pt x="22" y="22"/>
                      <a:pt x="22" y="22"/>
                    </a:cubicBezTo>
                    <a:cubicBezTo>
                      <a:pt x="26" y="20"/>
                      <a:pt x="26" y="20"/>
                      <a:pt x="26" y="20"/>
                    </a:cubicBezTo>
                    <a:cubicBezTo>
                      <a:pt x="29" y="23"/>
                      <a:pt x="29" y="23"/>
                      <a:pt x="29" y="23"/>
                    </a:cubicBezTo>
                    <a:cubicBezTo>
                      <a:pt x="32" y="21"/>
                      <a:pt x="34" y="21"/>
                      <a:pt x="36" y="20"/>
                    </a:cubicBezTo>
                    <a:cubicBezTo>
                      <a:pt x="38" y="26"/>
                      <a:pt x="38" y="26"/>
                      <a:pt x="38" y="26"/>
                    </a:cubicBezTo>
                    <a:cubicBezTo>
                      <a:pt x="37" y="26"/>
                      <a:pt x="34" y="27"/>
                      <a:pt x="31" y="29"/>
                    </a:cubicBezTo>
                    <a:cubicBezTo>
                      <a:pt x="28" y="31"/>
                      <a:pt x="28" y="32"/>
                      <a:pt x="29" y="34"/>
                    </a:cubicBezTo>
                    <a:cubicBezTo>
                      <a:pt x="30" y="35"/>
                      <a:pt x="32" y="35"/>
                      <a:pt x="37" y="34"/>
                    </a:cubicBezTo>
                    <a:cubicBezTo>
                      <a:pt x="43" y="32"/>
                      <a:pt x="46" y="33"/>
                      <a:pt x="49" y="37"/>
                    </a:cubicBezTo>
                    <a:cubicBezTo>
                      <a:pt x="52" y="40"/>
                      <a:pt x="51" y="45"/>
                      <a:pt x="47" y="50"/>
                    </a:cubicBezTo>
                    <a:cubicBezTo>
                      <a:pt x="50" y="54"/>
                      <a:pt x="50" y="54"/>
                      <a:pt x="50" y="54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6" name="ïŝliḑè"/>
              <p:cNvSpPr/>
              <p:nvPr/>
            </p:nvSpPr>
            <p:spPr bwMode="auto">
              <a:xfrm>
                <a:off x="4371976" y="2193926"/>
                <a:ext cx="95250" cy="90488"/>
              </a:xfrm>
              <a:custGeom>
                <a:avLst/>
                <a:gdLst/>
                <a:ahLst/>
                <a:cxnLst>
                  <a:cxn ang="0">
                    <a:pos x="17" y="11"/>
                  </a:cxn>
                  <a:cxn ang="0">
                    <a:pos x="0" y="47"/>
                  </a:cxn>
                  <a:cxn ang="0">
                    <a:pos x="38" y="40"/>
                  </a:cxn>
                  <a:cxn ang="0">
                    <a:pos x="55" y="5"/>
                  </a:cxn>
                  <a:cxn ang="0">
                    <a:pos x="17" y="11"/>
                  </a:cxn>
                  <a:cxn ang="0">
                    <a:pos x="36" y="26"/>
                  </a:cxn>
                  <a:cxn ang="0">
                    <a:pos x="33" y="21"/>
                  </a:cxn>
                  <a:cxn ang="0">
                    <a:pos x="30" y="20"/>
                  </a:cxn>
                  <a:cxn ang="0">
                    <a:pos x="31" y="26"/>
                  </a:cxn>
                  <a:cxn ang="0">
                    <a:pos x="30" y="35"/>
                  </a:cxn>
                  <a:cxn ang="0">
                    <a:pos x="21" y="35"/>
                  </a:cxn>
                  <a:cxn ang="0">
                    <a:pos x="18" y="38"/>
                  </a:cxn>
                  <a:cxn ang="0">
                    <a:pos x="15" y="36"/>
                  </a:cxn>
                  <a:cxn ang="0">
                    <a:pos x="18" y="33"/>
                  </a:cxn>
                  <a:cxn ang="0">
                    <a:pos x="14" y="28"/>
                  </a:cxn>
                  <a:cxn ang="0">
                    <a:pos x="18" y="25"/>
                  </a:cxn>
                  <a:cxn ang="0">
                    <a:pos x="22" y="31"/>
                  </a:cxn>
                  <a:cxn ang="0">
                    <a:pos x="26" y="32"/>
                  </a:cxn>
                  <a:cxn ang="0">
                    <a:pos x="25" y="26"/>
                  </a:cxn>
                  <a:cxn ang="0">
                    <a:pos x="25" y="17"/>
                  </a:cxn>
                  <a:cxn ang="0">
                    <a:pos x="34" y="17"/>
                  </a:cxn>
                  <a:cxn ang="0">
                    <a:pos x="37" y="14"/>
                  </a:cxn>
                  <a:cxn ang="0">
                    <a:pos x="39" y="17"/>
                  </a:cxn>
                  <a:cxn ang="0">
                    <a:pos x="37" y="19"/>
                  </a:cxn>
                  <a:cxn ang="0">
                    <a:pos x="40" y="24"/>
                  </a:cxn>
                  <a:cxn ang="0">
                    <a:pos x="36" y="26"/>
                  </a:cxn>
                </a:cxnLst>
                <a:rect l="0" t="0" r="r" b="b"/>
                <a:pathLst>
                  <a:path w="55" h="52">
                    <a:moveTo>
                      <a:pt x="17" y="11"/>
                    </a:moveTo>
                    <a:cubicBezTo>
                      <a:pt x="2" y="23"/>
                      <a:pt x="0" y="47"/>
                      <a:pt x="0" y="47"/>
                    </a:cubicBezTo>
                    <a:cubicBezTo>
                      <a:pt x="0" y="47"/>
                      <a:pt x="23" y="52"/>
                      <a:pt x="38" y="40"/>
                    </a:cubicBezTo>
                    <a:cubicBezTo>
                      <a:pt x="54" y="28"/>
                      <a:pt x="55" y="5"/>
                      <a:pt x="55" y="5"/>
                    </a:cubicBezTo>
                    <a:cubicBezTo>
                      <a:pt x="55" y="5"/>
                      <a:pt x="32" y="0"/>
                      <a:pt x="17" y="11"/>
                    </a:cubicBezTo>
                    <a:moveTo>
                      <a:pt x="36" y="26"/>
                    </a:moveTo>
                    <a:cubicBezTo>
                      <a:pt x="36" y="25"/>
                      <a:pt x="35" y="23"/>
                      <a:pt x="33" y="21"/>
                    </a:cubicBezTo>
                    <a:cubicBezTo>
                      <a:pt x="32" y="20"/>
                      <a:pt x="30" y="20"/>
                      <a:pt x="30" y="20"/>
                    </a:cubicBezTo>
                    <a:cubicBezTo>
                      <a:pt x="29" y="21"/>
                      <a:pt x="29" y="23"/>
                      <a:pt x="31" y="26"/>
                    </a:cubicBezTo>
                    <a:cubicBezTo>
                      <a:pt x="33" y="30"/>
                      <a:pt x="32" y="33"/>
                      <a:pt x="30" y="35"/>
                    </a:cubicBezTo>
                    <a:cubicBezTo>
                      <a:pt x="28" y="38"/>
                      <a:pt x="24" y="38"/>
                      <a:pt x="21" y="35"/>
                    </a:cubicBezTo>
                    <a:cubicBezTo>
                      <a:pt x="18" y="38"/>
                      <a:pt x="18" y="38"/>
                      <a:pt x="18" y="38"/>
                    </a:cubicBezTo>
                    <a:cubicBezTo>
                      <a:pt x="15" y="36"/>
                      <a:pt x="15" y="36"/>
                      <a:pt x="15" y="36"/>
                    </a:cubicBezTo>
                    <a:cubicBezTo>
                      <a:pt x="18" y="33"/>
                      <a:pt x="18" y="33"/>
                      <a:pt x="18" y="33"/>
                    </a:cubicBezTo>
                    <a:cubicBezTo>
                      <a:pt x="16" y="31"/>
                      <a:pt x="15" y="29"/>
                      <a:pt x="14" y="28"/>
                    </a:cubicBezTo>
                    <a:cubicBezTo>
                      <a:pt x="18" y="25"/>
                      <a:pt x="18" y="25"/>
                      <a:pt x="18" y="25"/>
                    </a:cubicBezTo>
                    <a:cubicBezTo>
                      <a:pt x="19" y="27"/>
                      <a:pt x="20" y="29"/>
                      <a:pt x="22" y="31"/>
                    </a:cubicBezTo>
                    <a:cubicBezTo>
                      <a:pt x="23" y="32"/>
                      <a:pt x="25" y="33"/>
                      <a:pt x="26" y="32"/>
                    </a:cubicBezTo>
                    <a:cubicBezTo>
                      <a:pt x="27" y="31"/>
                      <a:pt x="26" y="29"/>
                      <a:pt x="25" y="26"/>
                    </a:cubicBezTo>
                    <a:cubicBezTo>
                      <a:pt x="23" y="23"/>
                      <a:pt x="23" y="20"/>
                      <a:pt x="25" y="17"/>
                    </a:cubicBezTo>
                    <a:cubicBezTo>
                      <a:pt x="27" y="15"/>
                      <a:pt x="31" y="14"/>
                      <a:pt x="34" y="17"/>
                    </a:cubicBezTo>
                    <a:cubicBezTo>
                      <a:pt x="37" y="14"/>
                      <a:pt x="37" y="14"/>
                      <a:pt x="37" y="14"/>
                    </a:cubicBezTo>
                    <a:cubicBezTo>
                      <a:pt x="39" y="17"/>
                      <a:pt x="39" y="17"/>
                      <a:pt x="39" y="17"/>
                    </a:cubicBezTo>
                    <a:cubicBezTo>
                      <a:pt x="37" y="19"/>
                      <a:pt x="37" y="19"/>
                      <a:pt x="37" y="19"/>
                    </a:cubicBezTo>
                    <a:cubicBezTo>
                      <a:pt x="39" y="21"/>
                      <a:pt x="40" y="22"/>
                      <a:pt x="40" y="24"/>
                    </a:cubicBezTo>
                    <a:cubicBezTo>
                      <a:pt x="36" y="26"/>
                      <a:pt x="36" y="26"/>
                      <a:pt x="36" y="26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7" name="iṡḻîḍe"/>
              <p:cNvSpPr/>
              <p:nvPr/>
            </p:nvSpPr>
            <p:spPr bwMode="auto">
              <a:xfrm>
                <a:off x="4132263" y="2324101"/>
                <a:ext cx="133350" cy="85725"/>
              </a:xfrm>
              <a:custGeom>
                <a:avLst/>
                <a:gdLst/>
                <a:ahLst/>
                <a:cxnLst>
                  <a:cxn ang="0">
                    <a:pos x="34" y="5"/>
                  </a:cxn>
                  <a:cxn ang="0">
                    <a:pos x="0" y="33"/>
                  </a:cxn>
                  <a:cxn ang="0">
                    <a:pos x="43" y="44"/>
                  </a:cxn>
                  <a:cxn ang="0">
                    <a:pos x="77" y="16"/>
                  </a:cxn>
                  <a:cxn ang="0">
                    <a:pos x="34" y="5"/>
                  </a:cxn>
                  <a:cxn ang="0">
                    <a:pos x="52" y="30"/>
                  </a:cxn>
                  <a:cxn ang="0">
                    <a:pos x="47" y="31"/>
                  </a:cxn>
                  <a:cxn ang="0">
                    <a:pos x="46" y="23"/>
                  </a:cxn>
                  <a:cxn ang="0">
                    <a:pos x="42" y="20"/>
                  </a:cxn>
                  <a:cxn ang="0">
                    <a:pos x="40" y="26"/>
                  </a:cxn>
                  <a:cxn ang="0">
                    <a:pos x="35" y="36"/>
                  </a:cxn>
                  <a:cxn ang="0">
                    <a:pos x="25" y="32"/>
                  </a:cxn>
                  <a:cxn ang="0">
                    <a:pos x="21" y="33"/>
                  </a:cxn>
                  <a:cxn ang="0">
                    <a:pos x="19" y="29"/>
                  </a:cxn>
                  <a:cxn ang="0">
                    <a:pos x="23" y="28"/>
                  </a:cxn>
                  <a:cxn ang="0">
                    <a:pos x="22" y="21"/>
                  </a:cxn>
                  <a:cxn ang="0">
                    <a:pos x="28" y="21"/>
                  </a:cxn>
                  <a:cxn ang="0">
                    <a:pos x="28" y="27"/>
                  </a:cxn>
                  <a:cxn ang="0">
                    <a:pos x="32" y="30"/>
                  </a:cxn>
                  <a:cxn ang="0">
                    <a:pos x="34" y="24"/>
                  </a:cxn>
                  <a:cxn ang="0">
                    <a:pos x="39" y="14"/>
                  </a:cxn>
                  <a:cxn ang="0">
                    <a:pos x="50" y="18"/>
                  </a:cxn>
                  <a:cxn ang="0">
                    <a:pos x="54" y="17"/>
                  </a:cxn>
                  <a:cxn ang="0">
                    <a:pos x="56" y="21"/>
                  </a:cxn>
                  <a:cxn ang="0">
                    <a:pos x="52" y="22"/>
                  </a:cxn>
                  <a:cxn ang="0">
                    <a:pos x="52" y="30"/>
                  </a:cxn>
                </a:cxnLst>
                <a:rect l="0" t="0" r="r" b="b"/>
                <a:pathLst>
                  <a:path w="77" h="49">
                    <a:moveTo>
                      <a:pt x="34" y="5"/>
                    </a:moveTo>
                    <a:cubicBezTo>
                      <a:pt x="13" y="10"/>
                      <a:pt x="0" y="33"/>
                      <a:pt x="0" y="33"/>
                    </a:cubicBezTo>
                    <a:cubicBezTo>
                      <a:pt x="0" y="33"/>
                      <a:pt x="22" y="49"/>
                      <a:pt x="43" y="44"/>
                    </a:cubicBezTo>
                    <a:cubicBezTo>
                      <a:pt x="64" y="39"/>
                      <a:pt x="77" y="16"/>
                      <a:pt x="77" y="16"/>
                    </a:cubicBezTo>
                    <a:cubicBezTo>
                      <a:pt x="77" y="16"/>
                      <a:pt x="55" y="0"/>
                      <a:pt x="34" y="5"/>
                    </a:cubicBezTo>
                    <a:moveTo>
                      <a:pt x="52" y="30"/>
                    </a:moveTo>
                    <a:cubicBezTo>
                      <a:pt x="47" y="31"/>
                      <a:pt x="47" y="31"/>
                      <a:pt x="47" y="31"/>
                    </a:cubicBezTo>
                    <a:cubicBezTo>
                      <a:pt x="47" y="29"/>
                      <a:pt x="47" y="26"/>
                      <a:pt x="46" y="23"/>
                    </a:cubicBezTo>
                    <a:cubicBezTo>
                      <a:pt x="45" y="21"/>
                      <a:pt x="44" y="19"/>
                      <a:pt x="42" y="20"/>
                    </a:cubicBezTo>
                    <a:cubicBezTo>
                      <a:pt x="41" y="21"/>
                      <a:pt x="40" y="22"/>
                      <a:pt x="40" y="26"/>
                    </a:cubicBezTo>
                    <a:cubicBezTo>
                      <a:pt x="40" y="31"/>
                      <a:pt x="39" y="35"/>
                      <a:pt x="35" y="36"/>
                    </a:cubicBezTo>
                    <a:cubicBezTo>
                      <a:pt x="31" y="38"/>
                      <a:pt x="28" y="36"/>
                      <a:pt x="25" y="32"/>
                    </a:cubicBezTo>
                    <a:cubicBezTo>
                      <a:pt x="21" y="33"/>
                      <a:pt x="21" y="33"/>
                      <a:pt x="21" y="33"/>
                    </a:cubicBezTo>
                    <a:cubicBezTo>
                      <a:pt x="19" y="29"/>
                      <a:pt x="19" y="29"/>
                      <a:pt x="19" y="29"/>
                    </a:cubicBezTo>
                    <a:cubicBezTo>
                      <a:pt x="23" y="28"/>
                      <a:pt x="23" y="28"/>
                      <a:pt x="23" y="28"/>
                    </a:cubicBezTo>
                    <a:cubicBezTo>
                      <a:pt x="22" y="25"/>
                      <a:pt x="22" y="23"/>
                      <a:pt x="22" y="21"/>
                    </a:cubicBezTo>
                    <a:cubicBezTo>
                      <a:pt x="28" y="21"/>
                      <a:pt x="28" y="21"/>
                      <a:pt x="28" y="21"/>
                    </a:cubicBezTo>
                    <a:cubicBezTo>
                      <a:pt x="28" y="22"/>
                      <a:pt x="27" y="24"/>
                      <a:pt x="28" y="27"/>
                    </a:cubicBezTo>
                    <a:cubicBezTo>
                      <a:pt x="29" y="30"/>
                      <a:pt x="31" y="30"/>
                      <a:pt x="32" y="30"/>
                    </a:cubicBezTo>
                    <a:cubicBezTo>
                      <a:pt x="33" y="29"/>
                      <a:pt x="34" y="28"/>
                      <a:pt x="34" y="24"/>
                    </a:cubicBezTo>
                    <a:cubicBezTo>
                      <a:pt x="34" y="18"/>
                      <a:pt x="35" y="15"/>
                      <a:pt x="39" y="14"/>
                    </a:cubicBezTo>
                    <a:cubicBezTo>
                      <a:pt x="43" y="12"/>
                      <a:pt x="47" y="14"/>
                      <a:pt x="50" y="18"/>
                    </a:cubicBezTo>
                    <a:cubicBezTo>
                      <a:pt x="54" y="17"/>
                      <a:pt x="54" y="17"/>
                      <a:pt x="54" y="17"/>
                    </a:cubicBezTo>
                    <a:cubicBezTo>
                      <a:pt x="56" y="21"/>
                      <a:pt x="56" y="21"/>
                      <a:pt x="56" y="21"/>
                    </a:cubicBezTo>
                    <a:cubicBezTo>
                      <a:pt x="52" y="22"/>
                      <a:pt x="52" y="22"/>
                      <a:pt x="52" y="22"/>
                    </a:cubicBezTo>
                    <a:cubicBezTo>
                      <a:pt x="53" y="25"/>
                      <a:pt x="53" y="28"/>
                      <a:pt x="52" y="30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grpSp>
          <p:nvGrpSpPr>
            <p:cNvPr id="9" name="iSḷiḋe"/>
            <p:cNvGrpSpPr/>
            <p:nvPr/>
          </p:nvGrpSpPr>
          <p:grpSpPr>
            <a:xfrm>
              <a:off x="6361694" y="2769525"/>
              <a:ext cx="443415" cy="363780"/>
              <a:chOff x="5102226" y="1265238"/>
              <a:chExt cx="388938" cy="319088"/>
            </a:xfrm>
            <a:solidFill>
              <a:schemeClr val="bg1"/>
            </a:solidFill>
          </p:grpSpPr>
          <p:sp>
            <p:nvSpPr>
              <p:cNvPr id="32" name="íṡľíḋè"/>
              <p:cNvSpPr/>
              <p:nvPr/>
            </p:nvSpPr>
            <p:spPr bwMode="auto">
              <a:xfrm>
                <a:off x="5238751" y="1381126"/>
                <a:ext cx="34925" cy="109538"/>
              </a:xfrm>
              <a:custGeom>
                <a:avLst/>
                <a:gdLst/>
                <a:ahLst/>
                <a:cxnLst>
                  <a:cxn ang="0">
                    <a:pos x="6" y="63"/>
                  </a:cxn>
                  <a:cxn ang="0">
                    <a:pos x="4" y="62"/>
                  </a:cxn>
                  <a:cxn ang="0">
                    <a:pos x="1" y="55"/>
                  </a:cxn>
                  <a:cxn ang="0">
                    <a:pos x="10" y="32"/>
                  </a:cxn>
                  <a:cxn ang="0">
                    <a:pos x="8" y="6"/>
                  </a:cxn>
                  <a:cxn ang="0">
                    <a:pos x="13" y="0"/>
                  </a:cxn>
                  <a:cxn ang="0">
                    <a:pos x="19" y="5"/>
                  </a:cxn>
                  <a:cxn ang="0">
                    <a:pos x="21" y="32"/>
                  </a:cxn>
                  <a:cxn ang="0">
                    <a:pos x="21" y="34"/>
                  </a:cxn>
                  <a:cxn ang="0">
                    <a:pos x="12" y="59"/>
                  </a:cxn>
                  <a:cxn ang="0">
                    <a:pos x="6" y="63"/>
                  </a:cxn>
                </a:cxnLst>
                <a:rect l="0" t="0" r="r" b="b"/>
                <a:pathLst>
                  <a:path w="21" h="63">
                    <a:moveTo>
                      <a:pt x="6" y="63"/>
                    </a:moveTo>
                    <a:cubicBezTo>
                      <a:pt x="6" y="63"/>
                      <a:pt x="5" y="63"/>
                      <a:pt x="4" y="62"/>
                    </a:cubicBezTo>
                    <a:cubicBezTo>
                      <a:pt x="1" y="61"/>
                      <a:pt x="0" y="58"/>
                      <a:pt x="1" y="55"/>
                    </a:cubicBezTo>
                    <a:cubicBezTo>
                      <a:pt x="10" y="32"/>
                      <a:pt x="10" y="32"/>
                      <a:pt x="10" y="32"/>
                    </a:cubicBezTo>
                    <a:cubicBezTo>
                      <a:pt x="8" y="6"/>
                      <a:pt x="8" y="6"/>
                      <a:pt x="8" y="6"/>
                    </a:cubicBezTo>
                    <a:cubicBezTo>
                      <a:pt x="7" y="3"/>
                      <a:pt x="10" y="0"/>
                      <a:pt x="13" y="0"/>
                    </a:cubicBezTo>
                    <a:cubicBezTo>
                      <a:pt x="16" y="0"/>
                      <a:pt x="19" y="2"/>
                      <a:pt x="19" y="5"/>
                    </a:cubicBezTo>
                    <a:cubicBezTo>
                      <a:pt x="21" y="32"/>
                      <a:pt x="21" y="32"/>
                      <a:pt x="21" y="32"/>
                    </a:cubicBezTo>
                    <a:cubicBezTo>
                      <a:pt x="21" y="33"/>
                      <a:pt x="21" y="34"/>
                      <a:pt x="21" y="34"/>
                    </a:cubicBezTo>
                    <a:cubicBezTo>
                      <a:pt x="12" y="59"/>
                      <a:pt x="12" y="59"/>
                      <a:pt x="12" y="59"/>
                    </a:cubicBezTo>
                    <a:cubicBezTo>
                      <a:pt x="11" y="61"/>
                      <a:pt x="9" y="63"/>
                      <a:pt x="6" y="63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3" name="ïṡľïḑé"/>
              <p:cNvSpPr/>
              <p:nvPr/>
            </p:nvSpPr>
            <p:spPr bwMode="auto">
              <a:xfrm>
                <a:off x="5202238" y="1319213"/>
                <a:ext cx="157163" cy="69850"/>
              </a:xfrm>
              <a:custGeom>
                <a:avLst/>
                <a:gdLst/>
                <a:ahLst/>
                <a:cxnLst>
                  <a:cxn ang="0">
                    <a:pos x="85" y="15"/>
                  </a:cxn>
                  <a:cxn ang="0">
                    <a:pos x="69" y="15"/>
                  </a:cxn>
                  <a:cxn ang="0">
                    <a:pos x="58" y="2"/>
                  </a:cxn>
                  <a:cxn ang="0">
                    <a:pos x="57" y="1"/>
                  </a:cxn>
                  <a:cxn ang="0">
                    <a:pos x="46" y="25"/>
                  </a:cxn>
                  <a:cxn ang="0">
                    <a:pos x="46" y="0"/>
                  </a:cxn>
                  <a:cxn ang="0">
                    <a:pos x="39" y="0"/>
                  </a:cxn>
                  <a:cxn ang="0">
                    <a:pos x="37" y="0"/>
                  </a:cxn>
                  <a:cxn ang="0">
                    <a:pos x="18" y="0"/>
                  </a:cxn>
                  <a:cxn ang="0">
                    <a:pos x="14" y="2"/>
                  </a:cxn>
                  <a:cxn ang="0">
                    <a:pos x="2" y="16"/>
                  </a:cxn>
                  <a:cxn ang="0">
                    <a:pos x="3" y="24"/>
                  </a:cxn>
                  <a:cxn ang="0">
                    <a:pos x="6" y="25"/>
                  </a:cxn>
                  <a:cxn ang="0">
                    <a:pos x="11" y="23"/>
                  </a:cxn>
                  <a:cxn ang="0">
                    <a:pos x="21" y="11"/>
                  </a:cxn>
                  <a:cxn ang="0">
                    <a:pos x="33" y="11"/>
                  </a:cxn>
                  <a:cxn ang="0">
                    <a:pos x="24" y="40"/>
                  </a:cxn>
                  <a:cxn ang="0">
                    <a:pos x="51" y="40"/>
                  </a:cxn>
                  <a:cxn ang="0">
                    <a:pos x="58" y="20"/>
                  </a:cxn>
                  <a:cxn ang="0">
                    <a:pos x="62" y="25"/>
                  </a:cxn>
                  <a:cxn ang="0">
                    <a:pos x="67" y="27"/>
                  </a:cxn>
                  <a:cxn ang="0">
                    <a:pos x="67" y="27"/>
                  </a:cxn>
                  <a:cxn ang="0">
                    <a:pos x="85" y="27"/>
                  </a:cxn>
                  <a:cxn ang="0">
                    <a:pos x="91" y="21"/>
                  </a:cxn>
                  <a:cxn ang="0">
                    <a:pos x="85" y="15"/>
                  </a:cxn>
                </a:cxnLst>
                <a:rect l="0" t="0" r="r" b="b"/>
                <a:pathLst>
                  <a:path w="91" h="40">
                    <a:moveTo>
                      <a:pt x="85" y="15"/>
                    </a:moveTo>
                    <a:cubicBezTo>
                      <a:pt x="69" y="15"/>
                      <a:pt x="69" y="15"/>
                      <a:pt x="69" y="15"/>
                    </a:cubicBezTo>
                    <a:cubicBezTo>
                      <a:pt x="58" y="2"/>
                      <a:pt x="58" y="2"/>
                      <a:pt x="58" y="2"/>
                    </a:cubicBezTo>
                    <a:cubicBezTo>
                      <a:pt x="57" y="1"/>
                      <a:pt x="57" y="1"/>
                      <a:pt x="57" y="1"/>
                    </a:cubicBezTo>
                    <a:cubicBezTo>
                      <a:pt x="46" y="25"/>
                      <a:pt x="46" y="25"/>
                      <a:pt x="46" y="25"/>
                    </a:cubicBezTo>
                    <a:cubicBezTo>
                      <a:pt x="46" y="0"/>
                      <a:pt x="46" y="0"/>
                      <a:pt x="46" y="0"/>
                    </a:cubicBezTo>
                    <a:cubicBezTo>
                      <a:pt x="39" y="0"/>
                      <a:pt x="39" y="0"/>
                      <a:pt x="39" y="0"/>
                    </a:cubicBezTo>
                    <a:cubicBezTo>
                      <a:pt x="37" y="0"/>
                      <a:pt x="37" y="0"/>
                      <a:pt x="37" y="0"/>
                    </a:cubicBezTo>
                    <a:cubicBezTo>
                      <a:pt x="18" y="0"/>
                      <a:pt x="18" y="0"/>
                      <a:pt x="18" y="0"/>
                    </a:cubicBezTo>
                    <a:cubicBezTo>
                      <a:pt x="16" y="0"/>
                      <a:pt x="15" y="0"/>
                      <a:pt x="14" y="2"/>
                    </a:cubicBezTo>
                    <a:cubicBezTo>
                      <a:pt x="2" y="16"/>
                      <a:pt x="2" y="16"/>
                      <a:pt x="2" y="16"/>
                    </a:cubicBezTo>
                    <a:cubicBezTo>
                      <a:pt x="0" y="18"/>
                      <a:pt x="0" y="22"/>
                      <a:pt x="3" y="24"/>
                    </a:cubicBezTo>
                    <a:cubicBezTo>
                      <a:pt x="4" y="25"/>
                      <a:pt x="5" y="25"/>
                      <a:pt x="6" y="25"/>
                    </a:cubicBezTo>
                    <a:cubicBezTo>
                      <a:pt x="8" y="25"/>
                      <a:pt x="10" y="25"/>
                      <a:pt x="11" y="23"/>
                    </a:cubicBezTo>
                    <a:cubicBezTo>
                      <a:pt x="21" y="11"/>
                      <a:pt x="21" y="11"/>
                      <a:pt x="21" y="11"/>
                    </a:cubicBezTo>
                    <a:cubicBezTo>
                      <a:pt x="33" y="11"/>
                      <a:pt x="33" y="11"/>
                      <a:pt x="33" y="11"/>
                    </a:cubicBezTo>
                    <a:cubicBezTo>
                      <a:pt x="24" y="40"/>
                      <a:pt x="24" y="40"/>
                      <a:pt x="24" y="40"/>
                    </a:cubicBezTo>
                    <a:cubicBezTo>
                      <a:pt x="51" y="40"/>
                      <a:pt x="51" y="40"/>
                      <a:pt x="51" y="40"/>
                    </a:cubicBezTo>
                    <a:cubicBezTo>
                      <a:pt x="58" y="20"/>
                      <a:pt x="58" y="20"/>
                      <a:pt x="58" y="20"/>
                    </a:cubicBezTo>
                    <a:cubicBezTo>
                      <a:pt x="62" y="25"/>
                      <a:pt x="62" y="25"/>
                      <a:pt x="62" y="25"/>
                    </a:cubicBezTo>
                    <a:cubicBezTo>
                      <a:pt x="63" y="26"/>
                      <a:pt x="65" y="27"/>
                      <a:pt x="67" y="27"/>
                    </a:cubicBezTo>
                    <a:cubicBezTo>
                      <a:pt x="67" y="27"/>
                      <a:pt x="67" y="27"/>
                      <a:pt x="67" y="27"/>
                    </a:cubicBezTo>
                    <a:cubicBezTo>
                      <a:pt x="85" y="27"/>
                      <a:pt x="85" y="27"/>
                      <a:pt x="85" y="27"/>
                    </a:cubicBezTo>
                    <a:cubicBezTo>
                      <a:pt x="88" y="27"/>
                      <a:pt x="91" y="24"/>
                      <a:pt x="91" y="21"/>
                    </a:cubicBezTo>
                    <a:cubicBezTo>
                      <a:pt x="91" y="18"/>
                      <a:pt x="88" y="15"/>
                      <a:pt x="85" y="15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4" name="iṡļidê"/>
              <p:cNvSpPr/>
              <p:nvPr/>
            </p:nvSpPr>
            <p:spPr bwMode="auto">
              <a:xfrm>
                <a:off x="5273676" y="1327151"/>
                <a:ext cx="14288" cy="41275"/>
              </a:xfrm>
              <a:custGeom>
                <a:avLst/>
                <a:gdLst/>
                <a:ahLst/>
                <a:cxnLst>
                  <a:cxn ang="0">
                    <a:pos x="9" y="0"/>
                  </a:cxn>
                  <a:cxn ang="0">
                    <a:pos x="0" y="20"/>
                  </a:cxn>
                  <a:cxn ang="0">
                    <a:pos x="2" y="26"/>
                  </a:cxn>
                  <a:cxn ang="0">
                    <a:pos x="9" y="23"/>
                  </a:cxn>
                  <a:cxn ang="0">
                    <a:pos x="9" y="0"/>
                  </a:cxn>
                </a:cxnLst>
                <a:rect l="0" t="0" r="r" b="b"/>
                <a:pathLst>
                  <a:path w="9" h="26">
                    <a:moveTo>
                      <a:pt x="9" y="0"/>
                    </a:moveTo>
                    <a:lnTo>
                      <a:pt x="0" y="20"/>
                    </a:lnTo>
                    <a:lnTo>
                      <a:pt x="2" y="26"/>
                    </a:lnTo>
                    <a:lnTo>
                      <a:pt x="9" y="23"/>
                    </a:lnTo>
                    <a:lnTo>
                      <a:pt x="9" y="0"/>
                    </a:lnTo>
                    <a:close/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5" name="iṩľïḑé"/>
              <p:cNvSpPr/>
              <p:nvPr/>
            </p:nvSpPr>
            <p:spPr bwMode="auto">
              <a:xfrm>
                <a:off x="5273676" y="1327151"/>
                <a:ext cx="14288" cy="41275"/>
              </a:xfrm>
              <a:custGeom>
                <a:avLst/>
                <a:gdLst/>
                <a:ahLst/>
                <a:cxnLst>
                  <a:cxn ang="0">
                    <a:pos x="9" y="0"/>
                  </a:cxn>
                  <a:cxn ang="0">
                    <a:pos x="0" y="20"/>
                  </a:cxn>
                  <a:cxn ang="0">
                    <a:pos x="2" y="26"/>
                  </a:cxn>
                  <a:cxn ang="0">
                    <a:pos x="9" y="23"/>
                  </a:cxn>
                  <a:cxn ang="0">
                    <a:pos x="9" y="0"/>
                  </a:cxn>
                </a:cxnLst>
                <a:rect l="0" t="0" r="r" b="b"/>
                <a:pathLst>
                  <a:path w="9" h="26">
                    <a:moveTo>
                      <a:pt x="9" y="0"/>
                    </a:moveTo>
                    <a:lnTo>
                      <a:pt x="0" y="20"/>
                    </a:lnTo>
                    <a:lnTo>
                      <a:pt x="2" y="26"/>
                    </a:lnTo>
                    <a:lnTo>
                      <a:pt x="9" y="23"/>
                    </a:lnTo>
                    <a:lnTo>
                      <a:pt x="9" y="0"/>
                    </a:ln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6" name="iṧḻïde"/>
              <p:cNvSpPr/>
              <p:nvPr/>
            </p:nvSpPr>
            <p:spPr bwMode="auto">
              <a:xfrm>
                <a:off x="5283201" y="1323976"/>
                <a:ext cx="12700" cy="7938"/>
              </a:xfrm>
              <a:custGeom>
                <a:avLst/>
                <a:gdLst/>
                <a:ahLst/>
                <a:cxnLst>
                  <a:cxn ang="0">
                    <a:pos x="6" y="1"/>
                  </a:cxn>
                  <a:cxn ang="0">
                    <a:pos x="6" y="2"/>
                  </a:cxn>
                  <a:cxn ang="0">
                    <a:pos x="3" y="4"/>
                  </a:cxn>
                  <a:cxn ang="0">
                    <a:pos x="2" y="4"/>
                  </a:cxn>
                  <a:cxn ang="0">
                    <a:pos x="1" y="1"/>
                  </a:cxn>
                  <a:cxn ang="0">
                    <a:pos x="1" y="0"/>
                  </a:cxn>
                  <a:cxn ang="0">
                    <a:pos x="6" y="1"/>
                  </a:cxn>
                </a:cxnLst>
                <a:rect l="0" t="0" r="r" b="b"/>
                <a:pathLst>
                  <a:path w="7" h="5">
                    <a:moveTo>
                      <a:pt x="6" y="1"/>
                    </a:moveTo>
                    <a:cubicBezTo>
                      <a:pt x="7" y="1"/>
                      <a:pt x="7" y="1"/>
                      <a:pt x="6" y="2"/>
                    </a:cubicBezTo>
                    <a:cubicBezTo>
                      <a:pt x="3" y="4"/>
                      <a:pt x="3" y="4"/>
                      <a:pt x="3" y="4"/>
                    </a:cubicBezTo>
                    <a:cubicBezTo>
                      <a:pt x="3" y="5"/>
                      <a:pt x="2" y="5"/>
                      <a:pt x="2" y="4"/>
                    </a:cubicBezTo>
                    <a:cubicBezTo>
                      <a:pt x="1" y="1"/>
                      <a:pt x="1" y="1"/>
                      <a:pt x="1" y="1"/>
                    </a:cubicBezTo>
                    <a:cubicBezTo>
                      <a:pt x="0" y="0"/>
                      <a:pt x="1" y="0"/>
                      <a:pt x="1" y="0"/>
                    </a:cubicBezTo>
                    <a:cubicBezTo>
                      <a:pt x="6" y="1"/>
                      <a:pt x="6" y="1"/>
                      <a:pt x="6" y="1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7" name="ïS1iḓè"/>
              <p:cNvSpPr/>
              <p:nvPr/>
            </p:nvSpPr>
            <p:spPr bwMode="auto">
              <a:xfrm>
                <a:off x="5273676" y="1271588"/>
                <a:ext cx="39688" cy="47625"/>
              </a:xfrm>
              <a:custGeom>
                <a:avLst/>
                <a:gdLst/>
                <a:ahLst/>
                <a:cxnLst>
                  <a:cxn ang="0">
                    <a:pos x="21" y="15"/>
                  </a:cxn>
                  <a:cxn ang="0">
                    <a:pos x="10" y="27"/>
                  </a:cxn>
                  <a:cxn ang="0">
                    <a:pos x="1" y="13"/>
                  </a:cxn>
                  <a:cxn ang="0">
                    <a:pos x="12" y="1"/>
                  </a:cxn>
                  <a:cxn ang="0">
                    <a:pos x="21" y="15"/>
                  </a:cxn>
                </a:cxnLst>
                <a:rect l="0" t="0" r="r" b="b"/>
                <a:pathLst>
                  <a:path w="22" h="28">
                    <a:moveTo>
                      <a:pt x="21" y="15"/>
                    </a:moveTo>
                    <a:cubicBezTo>
                      <a:pt x="20" y="22"/>
                      <a:pt x="13" y="28"/>
                      <a:pt x="10" y="27"/>
                    </a:cubicBezTo>
                    <a:cubicBezTo>
                      <a:pt x="6" y="27"/>
                      <a:pt x="0" y="20"/>
                      <a:pt x="1" y="13"/>
                    </a:cubicBezTo>
                    <a:cubicBezTo>
                      <a:pt x="2" y="6"/>
                      <a:pt x="4" y="0"/>
                      <a:pt x="12" y="1"/>
                    </a:cubicBezTo>
                    <a:cubicBezTo>
                      <a:pt x="21" y="2"/>
                      <a:pt x="22" y="8"/>
                      <a:pt x="21" y="15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8" name="iŝľíďè"/>
              <p:cNvSpPr/>
              <p:nvPr/>
            </p:nvSpPr>
            <p:spPr bwMode="auto">
              <a:xfrm>
                <a:off x="5176838" y="1306513"/>
                <a:ext cx="280988" cy="231775"/>
              </a:xfrm>
              <a:custGeom>
                <a:avLst/>
                <a:gdLst/>
                <a:ahLst/>
                <a:cxnLst>
                  <a:cxn ang="0">
                    <a:pos x="11" y="146"/>
                  </a:cxn>
                  <a:cxn ang="0">
                    <a:pos x="0" y="140"/>
                  </a:cxn>
                  <a:cxn ang="0">
                    <a:pos x="13" y="118"/>
                  </a:cxn>
                  <a:cxn ang="0">
                    <a:pos x="55" y="124"/>
                  </a:cxn>
                  <a:cxn ang="0">
                    <a:pos x="66" y="102"/>
                  </a:cxn>
                  <a:cxn ang="0">
                    <a:pos x="98" y="108"/>
                  </a:cxn>
                  <a:cxn ang="0">
                    <a:pos x="119" y="58"/>
                  </a:cxn>
                  <a:cxn ang="0">
                    <a:pos x="138" y="60"/>
                  </a:cxn>
                  <a:cxn ang="0">
                    <a:pos x="165" y="0"/>
                  </a:cxn>
                  <a:cxn ang="0">
                    <a:pos x="177" y="5"/>
                  </a:cxn>
                  <a:cxn ang="0">
                    <a:pos x="147" y="75"/>
                  </a:cxn>
                  <a:cxn ang="0">
                    <a:pos x="128" y="72"/>
                  </a:cxn>
                  <a:cxn ang="0">
                    <a:pos x="105" y="122"/>
                  </a:cxn>
                  <a:cxn ang="0">
                    <a:pos x="74" y="118"/>
                  </a:cxn>
                  <a:cxn ang="0">
                    <a:pos x="61" y="140"/>
                  </a:cxn>
                  <a:cxn ang="0">
                    <a:pos x="20" y="133"/>
                  </a:cxn>
                  <a:cxn ang="0">
                    <a:pos x="11" y="146"/>
                  </a:cxn>
                </a:cxnLst>
                <a:rect l="0" t="0" r="r" b="b"/>
                <a:pathLst>
                  <a:path w="177" h="146">
                    <a:moveTo>
                      <a:pt x="11" y="146"/>
                    </a:moveTo>
                    <a:lnTo>
                      <a:pt x="0" y="140"/>
                    </a:lnTo>
                    <a:lnTo>
                      <a:pt x="13" y="118"/>
                    </a:lnTo>
                    <a:lnTo>
                      <a:pt x="55" y="124"/>
                    </a:lnTo>
                    <a:lnTo>
                      <a:pt x="66" y="102"/>
                    </a:lnTo>
                    <a:lnTo>
                      <a:pt x="98" y="108"/>
                    </a:lnTo>
                    <a:lnTo>
                      <a:pt x="119" y="58"/>
                    </a:lnTo>
                    <a:lnTo>
                      <a:pt x="138" y="60"/>
                    </a:lnTo>
                    <a:lnTo>
                      <a:pt x="165" y="0"/>
                    </a:lnTo>
                    <a:lnTo>
                      <a:pt x="177" y="5"/>
                    </a:lnTo>
                    <a:lnTo>
                      <a:pt x="147" y="75"/>
                    </a:lnTo>
                    <a:lnTo>
                      <a:pt x="128" y="72"/>
                    </a:lnTo>
                    <a:lnTo>
                      <a:pt x="105" y="122"/>
                    </a:lnTo>
                    <a:lnTo>
                      <a:pt x="74" y="118"/>
                    </a:lnTo>
                    <a:lnTo>
                      <a:pt x="61" y="140"/>
                    </a:lnTo>
                    <a:lnTo>
                      <a:pt x="20" y="133"/>
                    </a:lnTo>
                    <a:lnTo>
                      <a:pt x="11" y="146"/>
                    </a:lnTo>
                    <a:close/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9" name="í$1îde"/>
              <p:cNvSpPr/>
              <p:nvPr/>
            </p:nvSpPr>
            <p:spPr bwMode="auto">
              <a:xfrm>
                <a:off x="5176838" y="1306513"/>
                <a:ext cx="280988" cy="231775"/>
              </a:xfrm>
              <a:custGeom>
                <a:avLst/>
                <a:gdLst/>
                <a:ahLst/>
                <a:cxnLst>
                  <a:cxn ang="0">
                    <a:pos x="11" y="146"/>
                  </a:cxn>
                  <a:cxn ang="0">
                    <a:pos x="0" y="140"/>
                  </a:cxn>
                  <a:cxn ang="0">
                    <a:pos x="13" y="118"/>
                  </a:cxn>
                  <a:cxn ang="0">
                    <a:pos x="55" y="124"/>
                  </a:cxn>
                  <a:cxn ang="0">
                    <a:pos x="66" y="102"/>
                  </a:cxn>
                  <a:cxn ang="0">
                    <a:pos x="98" y="108"/>
                  </a:cxn>
                  <a:cxn ang="0">
                    <a:pos x="119" y="58"/>
                  </a:cxn>
                  <a:cxn ang="0">
                    <a:pos x="138" y="60"/>
                  </a:cxn>
                  <a:cxn ang="0">
                    <a:pos x="165" y="0"/>
                  </a:cxn>
                  <a:cxn ang="0">
                    <a:pos x="177" y="5"/>
                  </a:cxn>
                  <a:cxn ang="0">
                    <a:pos x="147" y="75"/>
                  </a:cxn>
                  <a:cxn ang="0">
                    <a:pos x="128" y="72"/>
                  </a:cxn>
                  <a:cxn ang="0">
                    <a:pos x="105" y="122"/>
                  </a:cxn>
                  <a:cxn ang="0">
                    <a:pos x="74" y="118"/>
                  </a:cxn>
                  <a:cxn ang="0">
                    <a:pos x="61" y="140"/>
                  </a:cxn>
                  <a:cxn ang="0">
                    <a:pos x="20" y="133"/>
                  </a:cxn>
                  <a:cxn ang="0">
                    <a:pos x="11" y="146"/>
                  </a:cxn>
                </a:cxnLst>
                <a:rect l="0" t="0" r="r" b="b"/>
                <a:pathLst>
                  <a:path w="177" h="146">
                    <a:moveTo>
                      <a:pt x="11" y="146"/>
                    </a:moveTo>
                    <a:lnTo>
                      <a:pt x="0" y="140"/>
                    </a:lnTo>
                    <a:lnTo>
                      <a:pt x="13" y="118"/>
                    </a:lnTo>
                    <a:lnTo>
                      <a:pt x="55" y="124"/>
                    </a:lnTo>
                    <a:lnTo>
                      <a:pt x="66" y="102"/>
                    </a:lnTo>
                    <a:lnTo>
                      <a:pt x="98" y="108"/>
                    </a:lnTo>
                    <a:lnTo>
                      <a:pt x="119" y="58"/>
                    </a:lnTo>
                    <a:lnTo>
                      <a:pt x="138" y="60"/>
                    </a:lnTo>
                    <a:lnTo>
                      <a:pt x="165" y="0"/>
                    </a:lnTo>
                    <a:lnTo>
                      <a:pt x="177" y="5"/>
                    </a:lnTo>
                    <a:lnTo>
                      <a:pt x="147" y="75"/>
                    </a:lnTo>
                    <a:lnTo>
                      <a:pt x="128" y="72"/>
                    </a:lnTo>
                    <a:lnTo>
                      <a:pt x="105" y="122"/>
                    </a:lnTo>
                    <a:lnTo>
                      <a:pt x="74" y="118"/>
                    </a:lnTo>
                    <a:lnTo>
                      <a:pt x="61" y="140"/>
                    </a:lnTo>
                    <a:lnTo>
                      <a:pt x="20" y="133"/>
                    </a:lnTo>
                    <a:lnTo>
                      <a:pt x="11" y="146"/>
                    </a:ln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0" name="ïṧľïḑê"/>
              <p:cNvSpPr/>
              <p:nvPr/>
            </p:nvSpPr>
            <p:spPr bwMode="auto">
              <a:xfrm>
                <a:off x="5102226" y="1265238"/>
                <a:ext cx="388938" cy="319088"/>
              </a:xfrm>
              <a:custGeom>
                <a:avLst/>
                <a:gdLst/>
                <a:ahLst/>
                <a:cxnLst>
                  <a:cxn ang="0">
                    <a:pos x="245" y="201"/>
                  </a:cxn>
                  <a:cxn ang="0">
                    <a:pos x="0" y="201"/>
                  </a:cxn>
                  <a:cxn ang="0">
                    <a:pos x="0" y="0"/>
                  </a:cxn>
                  <a:cxn ang="0">
                    <a:pos x="8" y="0"/>
                  </a:cxn>
                  <a:cxn ang="0">
                    <a:pos x="8" y="193"/>
                  </a:cxn>
                  <a:cxn ang="0">
                    <a:pos x="245" y="193"/>
                  </a:cxn>
                  <a:cxn ang="0">
                    <a:pos x="245" y="201"/>
                  </a:cxn>
                </a:cxnLst>
                <a:rect l="0" t="0" r="r" b="b"/>
                <a:pathLst>
                  <a:path w="245" h="201">
                    <a:moveTo>
                      <a:pt x="245" y="201"/>
                    </a:moveTo>
                    <a:lnTo>
                      <a:pt x="0" y="201"/>
                    </a:lnTo>
                    <a:lnTo>
                      <a:pt x="0" y="0"/>
                    </a:lnTo>
                    <a:lnTo>
                      <a:pt x="8" y="0"/>
                    </a:lnTo>
                    <a:lnTo>
                      <a:pt x="8" y="193"/>
                    </a:lnTo>
                    <a:lnTo>
                      <a:pt x="245" y="193"/>
                    </a:lnTo>
                    <a:lnTo>
                      <a:pt x="245" y="201"/>
                    </a:lnTo>
                    <a:close/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1" name="îṥḷîḋè"/>
              <p:cNvSpPr/>
              <p:nvPr/>
            </p:nvSpPr>
            <p:spPr bwMode="auto">
              <a:xfrm>
                <a:off x="5102226" y="1265238"/>
                <a:ext cx="388938" cy="319088"/>
              </a:xfrm>
              <a:custGeom>
                <a:avLst/>
                <a:gdLst/>
                <a:ahLst/>
                <a:cxnLst>
                  <a:cxn ang="0">
                    <a:pos x="245" y="201"/>
                  </a:cxn>
                  <a:cxn ang="0">
                    <a:pos x="0" y="201"/>
                  </a:cxn>
                  <a:cxn ang="0">
                    <a:pos x="0" y="0"/>
                  </a:cxn>
                  <a:cxn ang="0">
                    <a:pos x="8" y="0"/>
                  </a:cxn>
                  <a:cxn ang="0">
                    <a:pos x="8" y="193"/>
                  </a:cxn>
                  <a:cxn ang="0">
                    <a:pos x="245" y="193"/>
                  </a:cxn>
                  <a:cxn ang="0">
                    <a:pos x="245" y="201"/>
                  </a:cxn>
                </a:cxnLst>
                <a:rect l="0" t="0" r="r" b="b"/>
                <a:pathLst>
                  <a:path w="245" h="201">
                    <a:moveTo>
                      <a:pt x="245" y="201"/>
                    </a:moveTo>
                    <a:lnTo>
                      <a:pt x="0" y="201"/>
                    </a:lnTo>
                    <a:lnTo>
                      <a:pt x="0" y="0"/>
                    </a:lnTo>
                    <a:lnTo>
                      <a:pt x="8" y="0"/>
                    </a:lnTo>
                    <a:lnTo>
                      <a:pt x="8" y="193"/>
                    </a:lnTo>
                    <a:lnTo>
                      <a:pt x="245" y="193"/>
                    </a:lnTo>
                    <a:lnTo>
                      <a:pt x="245" y="201"/>
                    </a:ln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2" name="íšliďé"/>
              <p:cNvSpPr/>
              <p:nvPr/>
            </p:nvSpPr>
            <p:spPr bwMode="auto">
              <a:xfrm>
                <a:off x="5159376" y="1360488"/>
                <a:ext cx="71438" cy="57150"/>
              </a:xfrm>
              <a:custGeom>
                <a:avLst/>
                <a:gdLst/>
                <a:ahLst/>
                <a:cxnLst>
                  <a:cxn ang="0">
                    <a:pos x="35" y="30"/>
                  </a:cxn>
                  <a:cxn ang="0">
                    <a:pos x="29" y="32"/>
                  </a:cxn>
                  <a:cxn ang="0">
                    <a:pos x="3" y="22"/>
                  </a:cxn>
                  <a:cxn ang="0">
                    <a:pos x="0" y="17"/>
                  </a:cxn>
                  <a:cxn ang="0">
                    <a:pos x="6" y="3"/>
                  </a:cxn>
                  <a:cxn ang="0">
                    <a:pos x="11" y="0"/>
                  </a:cxn>
                  <a:cxn ang="0">
                    <a:pos x="38" y="11"/>
                  </a:cxn>
                  <a:cxn ang="0">
                    <a:pos x="40" y="16"/>
                  </a:cxn>
                  <a:cxn ang="0">
                    <a:pos x="35" y="30"/>
                  </a:cxn>
                </a:cxnLst>
                <a:rect l="0" t="0" r="r" b="b"/>
                <a:pathLst>
                  <a:path w="41" h="33">
                    <a:moveTo>
                      <a:pt x="35" y="30"/>
                    </a:moveTo>
                    <a:cubicBezTo>
                      <a:pt x="34" y="32"/>
                      <a:pt x="31" y="33"/>
                      <a:pt x="29" y="32"/>
                    </a:cubicBezTo>
                    <a:cubicBezTo>
                      <a:pt x="3" y="22"/>
                      <a:pt x="3" y="22"/>
                      <a:pt x="3" y="22"/>
                    </a:cubicBezTo>
                    <a:cubicBezTo>
                      <a:pt x="1" y="21"/>
                      <a:pt x="0" y="19"/>
                      <a:pt x="0" y="17"/>
                    </a:cubicBezTo>
                    <a:cubicBezTo>
                      <a:pt x="6" y="3"/>
                      <a:pt x="6" y="3"/>
                      <a:pt x="6" y="3"/>
                    </a:cubicBezTo>
                    <a:cubicBezTo>
                      <a:pt x="7" y="1"/>
                      <a:pt x="9" y="0"/>
                      <a:pt x="11" y="0"/>
                    </a:cubicBezTo>
                    <a:cubicBezTo>
                      <a:pt x="38" y="11"/>
                      <a:pt x="38" y="11"/>
                      <a:pt x="38" y="11"/>
                    </a:cubicBezTo>
                    <a:cubicBezTo>
                      <a:pt x="40" y="12"/>
                      <a:pt x="41" y="14"/>
                      <a:pt x="40" y="16"/>
                    </a:cubicBezTo>
                    <a:cubicBezTo>
                      <a:pt x="35" y="30"/>
                      <a:pt x="35" y="30"/>
                      <a:pt x="35" y="30"/>
                    </a:cubicBez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3" name="îšḷidè"/>
              <p:cNvSpPr/>
              <p:nvPr/>
            </p:nvSpPr>
            <p:spPr bwMode="auto">
              <a:xfrm>
                <a:off x="5110163" y="1290638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4" name="íŝļïḍè"/>
              <p:cNvSpPr/>
              <p:nvPr/>
            </p:nvSpPr>
            <p:spPr bwMode="auto">
              <a:xfrm>
                <a:off x="5110163" y="1290638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5" name="îŝļîdè"/>
              <p:cNvSpPr/>
              <p:nvPr/>
            </p:nvSpPr>
            <p:spPr bwMode="auto">
              <a:xfrm>
                <a:off x="5110163" y="1347788"/>
                <a:ext cx="22225" cy="14288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6" name="ïṧľiḍe"/>
              <p:cNvSpPr/>
              <p:nvPr/>
            </p:nvSpPr>
            <p:spPr bwMode="auto">
              <a:xfrm>
                <a:off x="5110163" y="1347788"/>
                <a:ext cx="22225" cy="14288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7" name="îṡľiďe"/>
              <p:cNvSpPr/>
              <p:nvPr/>
            </p:nvSpPr>
            <p:spPr bwMode="auto">
              <a:xfrm>
                <a:off x="5110163" y="1406526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8" name="iślîde"/>
              <p:cNvSpPr/>
              <p:nvPr/>
            </p:nvSpPr>
            <p:spPr bwMode="auto">
              <a:xfrm>
                <a:off x="5110163" y="1406526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49" name="îŝļiḑê"/>
              <p:cNvSpPr/>
              <p:nvPr/>
            </p:nvSpPr>
            <p:spPr bwMode="auto">
              <a:xfrm>
                <a:off x="5110163" y="1465263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0" name="íṧ1ídé"/>
              <p:cNvSpPr/>
              <p:nvPr/>
            </p:nvSpPr>
            <p:spPr bwMode="auto">
              <a:xfrm>
                <a:off x="5110163" y="1465263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1" name="ïṧḷïḍe"/>
              <p:cNvSpPr/>
              <p:nvPr/>
            </p:nvSpPr>
            <p:spPr bwMode="auto">
              <a:xfrm>
                <a:off x="5110163" y="1524001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2" name="iṡľîḍê"/>
              <p:cNvSpPr/>
              <p:nvPr/>
            </p:nvSpPr>
            <p:spPr bwMode="auto">
              <a:xfrm>
                <a:off x="5110163" y="1524001"/>
                <a:ext cx="22225" cy="12700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3" name="ïśḻíḓe"/>
              <p:cNvSpPr/>
              <p:nvPr/>
            </p:nvSpPr>
            <p:spPr bwMode="auto">
              <a:xfrm>
                <a:off x="5395913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4" name="isḷídè"/>
              <p:cNvSpPr/>
              <p:nvPr/>
            </p:nvSpPr>
            <p:spPr bwMode="auto">
              <a:xfrm>
                <a:off x="5395913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5" name="îŝlîḓé"/>
              <p:cNvSpPr/>
              <p:nvPr/>
            </p:nvSpPr>
            <p:spPr bwMode="auto">
              <a:xfrm>
                <a:off x="5454651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6" name="iṩlïḋe"/>
              <p:cNvSpPr/>
              <p:nvPr/>
            </p:nvSpPr>
            <p:spPr bwMode="auto">
              <a:xfrm>
                <a:off x="5454651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7" name="iṡḻiḍé"/>
              <p:cNvSpPr/>
              <p:nvPr/>
            </p:nvSpPr>
            <p:spPr bwMode="auto">
              <a:xfrm>
                <a:off x="5337176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8" name="ïSľïḋe"/>
              <p:cNvSpPr/>
              <p:nvPr/>
            </p:nvSpPr>
            <p:spPr bwMode="auto">
              <a:xfrm>
                <a:off x="5337176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9" name="iş1idê"/>
              <p:cNvSpPr/>
              <p:nvPr/>
            </p:nvSpPr>
            <p:spPr bwMode="auto">
              <a:xfrm>
                <a:off x="5278438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0" name="ïṡḷídé"/>
              <p:cNvSpPr/>
              <p:nvPr/>
            </p:nvSpPr>
            <p:spPr bwMode="auto">
              <a:xfrm>
                <a:off x="5278438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1" name="ïṣḷïḑê"/>
              <p:cNvSpPr/>
              <p:nvPr/>
            </p:nvSpPr>
            <p:spPr bwMode="auto">
              <a:xfrm>
                <a:off x="5219701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2" name="îS1ïḋè"/>
              <p:cNvSpPr/>
              <p:nvPr/>
            </p:nvSpPr>
            <p:spPr bwMode="auto">
              <a:xfrm>
                <a:off x="5219701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3" name="iSḷiḑe"/>
              <p:cNvSpPr/>
              <p:nvPr/>
            </p:nvSpPr>
            <p:spPr bwMode="auto">
              <a:xfrm>
                <a:off x="5160963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4" name="ïşļiḍé"/>
              <p:cNvSpPr/>
              <p:nvPr/>
            </p:nvSpPr>
            <p:spPr bwMode="auto">
              <a:xfrm>
                <a:off x="5160963" y="1554163"/>
                <a:ext cx="12700" cy="22225"/>
              </a:xfrm>
              <a:prstGeom prst="rect">
                <a:avLst/>
              </a:prstGeom>
              <a:grpFill/>
              <a:ln w="9525">
                <a:noFill/>
                <a:miter lim="800000"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5" name="îşlíďê"/>
              <p:cNvSpPr/>
              <p:nvPr/>
            </p:nvSpPr>
            <p:spPr bwMode="auto">
              <a:xfrm>
                <a:off x="5410201" y="1271588"/>
                <a:ext cx="68263" cy="63500"/>
              </a:xfrm>
              <a:custGeom>
                <a:avLst/>
                <a:gdLst/>
                <a:ahLst/>
                <a:cxnLst>
                  <a:cxn ang="0">
                    <a:pos x="0" y="23"/>
                  </a:cxn>
                  <a:cxn ang="0">
                    <a:pos x="35" y="0"/>
                  </a:cxn>
                  <a:cxn ang="0">
                    <a:pos x="43" y="40"/>
                  </a:cxn>
                  <a:cxn ang="0">
                    <a:pos x="0" y="23"/>
                  </a:cxn>
                </a:cxnLst>
                <a:rect l="0" t="0" r="r" b="b"/>
                <a:pathLst>
                  <a:path w="43" h="40">
                    <a:moveTo>
                      <a:pt x="0" y="23"/>
                    </a:moveTo>
                    <a:lnTo>
                      <a:pt x="35" y="0"/>
                    </a:lnTo>
                    <a:lnTo>
                      <a:pt x="43" y="40"/>
                    </a:lnTo>
                    <a:lnTo>
                      <a:pt x="0" y="23"/>
                    </a:lnTo>
                    <a:close/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66" name="íṧlíḋé"/>
              <p:cNvSpPr/>
              <p:nvPr/>
            </p:nvSpPr>
            <p:spPr bwMode="auto">
              <a:xfrm>
                <a:off x="5410201" y="1271588"/>
                <a:ext cx="68263" cy="63500"/>
              </a:xfrm>
              <a:custGeom>
                <a:avLst/>
                <a:gdLst/>
                <a:ahLst/>
                <a:cxnLst>
                  <a:cxn ang="0">
                    <a:pos x="0" y="23"/>
                  </a:cxn>
                  <a:cxn ang="0">
                    <a:pos x="35" y="0"/>
                  </a:cxn>
                  <a:cxn ang="0">
                    <a:pos x="43" y="40"/>
                  </a:cxn>
                  <a:cxn ang="0">
                    <a:pos x="0" y="23"/>
                  </a:cxn>
                </a:cxnLst>
                <a:rect l="0" t="0" r="r" b="b"/>
                <a:pathLst>
                  <a:path w="43" h="40">
                    <a:moveTo>
                      <a:pt x="0" y="23"/>
                    </a:moveTo>
                    <a:lnTo>
                      <a:pt x="35" y="0"/>
                    </a:lnTo>
                    <a:lnTo>
                      <a:pt x="43" y="40"/>
                    </a:lnTo>
                    <a:lnTo>
                      <a:pt x="0" y="23"/>
                    </a:lnTo>
                  </a:path>
                </a:pathLst>
              </a:custGeom>
              <a:grpFill/>
              <a:ln w="9525">
                <a:noFill/>
                <a:round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sp>
          <p:nvSpPr>
            <p:cNvPr id="10" name="ïşļíḋe"/>
            <p:cNvSpPr/>
            <p:nvPr/>
          </p:nvSpPr>
          <p:spPr bwMode="auto">
            <a:xfrm>
              <a:off x="5319190" y="3962208"/>
              <a:ext cx="396357" cy="371018"/>
            </a:xfrm>
            <a:custGeom>
              <a:avLst/>
              <a:gdLst/>
              <a:ahLst/>
              <a:cxnLst>
                <a:cxn ang="0">
                  <a:pos x="87" y="43"/>
                </a:cxn>
                <a:cxn ang="0">
                  <a:pos x="75" y="28"/>
                </a:cxn>
                <a:cxn ang="0">
                  <a:pos x="60" y="14"/>
                </a:cxn>
                <a:cxn ang="0">
                  <a:pos x="41" y="19"/>
                </a:cxn>
                <a:cxn ang="0">
                  <a:pos x="23" y="26"/>
                </a:cxn>
                <a:cxn ang="0">
                  <a:pos x="6" y="36"/>
                </a:cxn>
                <a:cxn ang="0">
                  <a:pos x="6" y="56"/>
                </a:cxn>
                <a:cxn ang="0">
                  <a:pos x="8" y="76"/>
                </a:cxn>
                <a:cxn ang="0">
                  <a:pos x="14" y="95"/>
                </a:cxn>
                <a:cxn ang="0">
                  <a:pos x="33" y="100"/>
                </a:cxn>
                <a:cxn ang="0">
                  <a:pos x="52" y="103"/>
                </a:cxn>
                <a:cxn ang="0">
                  <a:pos x="72" y="102"/>
                </a:cxn>
                <a:cxn ang="0">
                  <a:pos x="82" y="85"/>
                </a:cxn>
                <a:cxn ang="0">
                  <a:pos x="90" y="67"/>
                </a:cxn>
                <a:cxn ang="0">
                  <a:pos x="53" y="99"/>
                </a:cxn>
                <a:cxn ang="0">
                  <a:pos x="40" y="74"/>
                </a:cxn>
                <a:cxn ang="0">
                  <a:pos x="12" y="76"/>
                </a:cxn>
                <a:cxn ang="0">
                  <a:pos x="40" y="47"/>
                </a:cxn>
                <a:cxn ang="0">
                  <a:pos x="53" y="22"/>
                </a:cxn>
                <a:cxn ang="0">
                  <a:pos x="43" y="71"/>
                </a:cxn>
                <a:cxn ang="0">
                  <a:pos x="37" y="60"/>
                </a:cxn>
                <a:cxn ang="0">
                  <a:pos x="55" y="48"/>
                </a:cxn>
                <a:cxn ang="0">
                  <a:pos x="54" y="70"/>
                </a:cxn>
                <a:cxn ang="0">
                  <a:pos x="84" y="76"/>
                </a:cxn>
                <a:cxn ang="0">
                  <a:pos x="48" y="49"/>
                </a:cxn>
                <a:cxn ang="0">
                  <a:pos x="48" y="67"/>
                </a:cxn>
                <a:cxn ang="0">
                  <a:pos x="113" y="12"/>
                </a:cxn>
                <a:cxn ang="0">
                  <a:pos x="111" y="5"/>
                </a:cxn>
                <a:cxn ang="0">
                  <a:pos x="104" y="3"/>
                </a:cxn>
                <a:cxn ang="0">
                  <a:pos x="97" y="2"/>
                </a:cxn>
                <a:cxn ang="0">
                  <a:pos x="90" y="2"/>
                </a:cxn>
                <a:cxn ang="0">
                  <a:pos x="86" y="8"/>
                </a:cxn>
                <a:cxn ang="0">
                  <a:pos x="84" y="15"/>
                </a:cxn>
                <a:cxn ang="0">
                  <a:pos x="82" y="22"/>
                </a:cxn>
                <a:cxn ang="0">
                  <a:pos x="87" y="27"/>
                </a:cxn>
                <a:cxn ang="0">
                  <a:pos x="93" y="32"/>
                </a:cxn>
                <a:cxn ang="0">
                  <a:pos x="99" y="35"/>
                </a:cxn>
                <a:cxn ang="0">
                  <a:pos x="105" y="32"/>
                </a:cxn>
                <a:cxn ang="0">
                  <a:pos x="111" y="27"/>
                </a:cxn>
                <a:cxn ang="0">
                  <a:pos x="116" y="22"/>
                </a:cxn>
                <a:cxn ang="0">
                  <a:pos x="101" y="32"/>
                </a:cxn>
                <a:cxn ang="0">
                  <a:pos x="96" y="22"/>
                </a:cxn>
                <a:cxn ang="0">
                  <a:pos x="93" y="18"/>
                </a:cxn>
                <a:cxn ang="0">
                  <a:pos x="96" y="13"/>
                </a:cxn>
                <a:cxn ang="0">
                  <a:pos x="101" y="3"/>
                </a:cxn>
                <a:cxn ang="0">
                  <a:pos x="97" y="21"/>
                </a:cxn>
                <a:cxn ang="0">
                  <a:pos x="95" y="17"/>
                </a:cxn>
                <a:cxn ang="0">
                  <a:pos x="102" y="13"/>
                </a:cxn>
                <a:cxn ang="0">
                  <a:pos x="101" y="21"/>
                </a:cxn>
                <a:cxn ang="0">
                  <a:pos x="112" y="23"/>
                </a:cxn>
                <a:cxn ang="0">
                  <a:pos x="99" y="13"/>
                </a:cxn>
                <a:cxn ang="0">
                  <a:pos x="99" y="20"/>
                </a:cxn>
              </a:cxnLst>
              <a:rect l="0" t="0" r="r" b="b"/>
              <a:pathLst>
                <a:path w="117" h="109">
                  <a:moveTo>
                    <a:pt x="90" y="56"/>
                  </a:moveTo>
                  <a:cubicBezTo>
                    <a:pt x="90" y="55"/>
                    <a:pt x="90" y="55"/>
                    <a:pt x="90" y="54"/>
                  </a:cubicBezTo>
                  <a:cubicBezTo>
                    <a:pt x="92" y="53"/>
                    <a:pt x="95" y="49"/>
                    <a:pt x="95" y="48"/>
                  </a:cubicBezTo>
                  <a:cubicBezTo>
                    <a:pt x="94" y="47"/>
                    <a:pt x="90" y="45"/>
                    <a:pt x="88" y="46"/>
                  </a:cubicBezTo>
                  <a:cubicBezTo>
                    <a:pt x="87" y="45"/>
                    <a:pt x="87" y="44"/>
                    <a:pt x="87" y="43"/>
                  </a:cubicBezTo>
                  <a:cubicBezTo>
                    <a:pt x="88" y="42"/>
                    <a:pt x="90" y="37"/>
                    <a:pt x="90" y="36"/>
                  </a:cubicBezTo>
                  <a:cubicBezTo>
                    <a:pt x="89" y="35"/>
                    <a:pt x="84" y="35"/>
                    <a:pt x="82" y="36"/>
                  </a:cubicBezTo>
                  <a:cubicBezTo>
                    <a:pt x="82" y="35"/>
                    <a:pt x="81" y="34"/>
                    <a:pt x="81" y="34"/>
                  </a:cubicBezTo>
                  <a:cubicBezTo>
                    <a:pt x="82" y="32"/>
                    <a:pt x="83" y="27"/>
                    <a:pt x="82" y="26"/>
                  </a:cubicBezTo>
                  <a:cubicBezTo>
                    <a:pt x="81" y="26"/>
                    <a:pt x="76" y="26"/>
                    <a:pt x="75" y="28"/>
                  </a:cubicBezTo>
                  <a:cubicBezTo>
                    <a:pt x="74" y="27"/>
                    <a:pt x="73" y="27"/>
                    <a:pt x="73" y="26"/>
                  </a:cubicBezTo>
                  <a:cubicBezTo>
                    <a:pt x="74" y="24"/>
                    <a:pt x="73" y="19"/>
                    <a:pt x="72" y="19"/>
                  </a:cubicBezTo>
                  <a:cubicBezTo>
                    <a:pt x="71" y="18"/>
                    <a:pt x="67" y="20"/>
                    <a:pt x="65" y="22"/>
                  </a:cubicBezTo>
                  <a:cubicBezTo>
                    <a:pt x="65" y="22"/>
                    <a:pt x="64" y="21"/>
                    <a:pt x="63" y="21"/>
                  </a:cubicBezTo>
                  <a:cubicBezTo>
                    <a:pt x="63" y="19"/>
                    <a:pt x="61" y="14"/>
                    <a:pt x="60" y="14"/>
                  </a:cubicBezTo>
                  <a:cubicBezTo>
                    <a:pt x="59" y="14"/>
                    <a:pt x="55" y="17"/>
                    <a:pt x="55" y="19"/>
                  </a:cubicBezTo>
                  <a:cubicBezTo>
                    <a:pt x="54" y="19"/>
                    <a:pt x="53" y="18"/>
                    <a:pt x="52" y="18"/>
                  </a:cubicBezTo>
                  <a:cubicBezTo>
                    <a:pt x="52" y="16"/>
                    <a:pt x="49" y="12"/>
                    <a:pt x="48" y="12"/>
                  </a:cubicBezTo>
                  <a:cubicBezTo>
                    <a:pt x="47" y="12"/>
                    <a:pt x="44" y="16"/>
                    <a:pt x="44" y="18"/>
                  </a:cubicBezTo>
                  <a:cubicBezTo>
                    <a:pt x="43" y="18"/>
                    <a:pt x="42" y="19"/>
                    <a:pt x="41" y="19"/>
                  </a:cubicBezTo>
                  <a:cubicBezTo>
                    <a:pt x="40" y="17"/>
                    <a:pt x="37" y="14"/>
                    <a:pt x="35" y="14"/>
                  </a:cubicBezTo>
                  <a:cubicBezTo>
                    <a:pt x="34" y="14"/>
                    <a:pt x="32" y="19"/>
                    <a:pt x="33" y="21"/>
                  </a:cubicBezTo>
                  <a:cubicBezTo>
                    <a:pt x="32" y="21"/>
                    <a:pt x="31" y="22"/>
                    <a:pt x="31" y="22"/>
                  </a:cubicBezTo>
                  <a:cubicBezTo>
                    <a:pt x="29" y="20"/>
                    <a:pt x="25" y="18"/>
                    <a:pt x="24" y="19"/>
                  </a:cubicBezTo>
                  <a:cubicBezTo>
                    <a:pt x="23" y="19"/>
                    <a:pt x="22" y="24"/>
                    <a:pt x="23" y="26"/>
                  </a:cubicBezTo>
                  <a:cubicBezTo>
                    <a:pt x="22" y="27"/>
                    <a:pt x="22" y="27"/>
                    <a:pt x="21" y="28"/>
                  </a:cubicBezTo>
                  <a:cubicBezTo>
                    <a:pt x="19" y="26"/>
                    <a:pt x="15" y="26"/>
                    <a:pt x="14" y="26"/>
                  </a:cubicBezTo>
                  <a:cubicBezTo>
                    <a:pt x="13" y="27"/>
                    <a:pt x="14" y="32"/>
                    <a:pt x="15" y="34"/>
                  </a:cubicBezTo>
                  <a:cubicBezTo>
                    <a:pt x="15" y="34"/>
                    <a:pt x="14" y="35"/>
                    <a:pt x="14" y="36"/>
                  </a:cubicBezTo>
                  <a:cubicBezTo>
                    <a:pt x="12" y="35"/>
                    <a:pt x="7" y="35"/>
                    <a:pt x="6" y="36"/>
                  </a:cubicBezTo>
                  <a:cubicBezTo>
                    <a:pt x="6" y="37"/>
                    <a:pt x="7" y="42"/>
                    <a:pt x="9" y="43"/>
                  </a:cubicBezTo>
                  <a:cubicBezTo>
                    <a:pt x="9" y="44"/>
                    <a:pt x="9" y="45"/>
                    <a:pt x="8" y="46"/>
                  </a:cubicBezTo>
                  <a:cubicBezTo>
                    <a:pt x="6" y="45"/>
                    <a:pt x="2" y="47"/>
                    <a:pt x="1" y="48"/>
                  </a:cubicBezTo>
                  <a:cubicBezTo>
                    <a:pt x="1" y="49"/>
                    <a:pt x="4" y="53"/>
                    <a:pt x="6" y="54"/>
                  </a:cubicBezTo>
                  <a:cubicBezTo>
                    <a:pt x="6" y="55"/>
                    <a:pt x="6" y="55"/>
                    <a:pt x="6" y="56"/>
                  </a:cubicBezTo>
                  <a:cubicBezTo>
                    <a:pt x="4" y="56"/>
                    <a:pt x="0" y="59"/>
                    <a:pt x="0" y="61"/>
                  </a:cubicBezTo>
                  <a:cubicBezTo>
                    <a:pt x="0" y="62"/>
                    <a:pt x="4" y="65"/>
                    <a:pt x="6" y="65"/>
                  </a:cubicBezTo>
                  <a:cubicBezTo>
                    <a:pt x="6" y="66"/>
                    <a:pt x="6" y="67"/>
                    <a:pt x="6" y="67"/>
                  </a:cubicBezTo>
                  <a:cubicBezTo>
                    <a:pt x="4" y="68"/>
                    <a:pt x="1" y="72"/>
                    <a:pt x="1" y="73"/>
                  </a:cubicBezTo>
                  <a:cubicBezTo>
                    <a:pt x="2" y="74"/>
                    <a:pt x="6" y="76"/>
                    <a:pt x="8" y="76"/>
                  </a:cubicBezTo>
                  <a:cubicBezTo>
                    <a:pt x="9" y="76"/>
                    <a:pt x="9" y="77"/>
                    <a:pt x="9" y="78"/>
                  </a:cubicBezTo>
                  <a:cubicBezTo>
                    <a:pt x="7" y="79"/>
                    <a:pt x="6" y="84"/>
                    <a:pt x="6" y="85"/>
                  </a:cubicBezTo>
                  <a:cubicBezTo>
                    <a:pt x="7" y="86"/>
                    <a:pt x="12" y="86"/>
                    <a:pt x="14" y="85"/>
                  </a:cubicBezTo>
                  <a:cubicBezTo>
                    <a:pt x="14" y="86"/>
                    <a:pt x="15" y="87"/>
                    <a:pt x="15" y="87"/>
                  </a:cubicBezTo>
                  <a:cubicBezTo>
                    <a:pt x="14" y="89"/>
                    <a:pt x="13" y="94"/>
                    <a:pt x="14" y="95"/>
                  </a:cubicBezTo>
                  <a:cubicBezTo>
                    <a:pt x="15" y="96"/>
                    <a:pt x="20" y="95"/>
                    <a:pt x="21" y="93"/>
                  </a:cubicBezTo>
                  <a:cubicBezTo>
                    <a:pt x="22" y="94"/>
                    <a:pt x="22" y="95"/>
                    <a:pt x="23" y="95"/>
                  </a:cubicBezTo>
                  <a:cubicBezTo>
                    <a:pt x="22" y="97"/>
                    <a:pt x="23" y="102"/>
                    <a:pt x="24" y="102"/>
                  </a:cubicBezTo>
                  <a:cubicBezTo>
                    <a:pt x="25" y="103"/>
                    <a:pt x="29" y="101"/>
                    <a:pt x="31" y="99"/>
                  </a:cubicBezTo>
                  <a:cubicBezTo>
                    <a:pt x="31" y="100"/>
                    <a:pt x="32" y="100"/>
                    <a:pt x="33" y="100"/>
                  </a:cubicBezTo>
                  <a:cubicBezTo>
                    <a:pt x="32" y="102"/>
                    <a:pt x="34" y="107"/>
                    <a:pt x="35" y="107"/>
                  </a:cubicBezTo>
                  <a:cubicBezTo>
                    <a:pt x="37" y="108"/>
                    <a:pt x="40" y="105"/>
                    <a:pt x="41" y="102"/>
                  </a:cubicBezTo>
                  <a:cubicBezTo>
                    <a:pt x="42" y="103"/>
                    <a:pt x="43" y="103"/>
                    <a:pt x="44" y="103"/>
                  </a:cubicBezTo>
                  <a:cubicBezTo>
                    <a:pt x="44" y="105"/>
                    <a:pt x="47" y="109"/>
                    <a:pt x="48" y="109"/>
                  </a:cubicBezTo>
                  <a:cubicBezTo>
                    <a:pt x="49" y="109"/>
                    <a:pt x="52" y="105"/>
                    <a:pt x="52" y="103"/>
                  </a:cubicBezTo>
                  <a:cubicBezTo>
                    <a:pt x="53" y="103"/>
                    <a:pt x="54" y="103"/>
                    <a:pt x="55" y="103"/>
                  </a:cubicBezTo>
                  <a:cubicBezTo>
                    <a:pt x="55" y="105"/>
                    <a:pt x="59" y="108"/>
                    <a:pt x="60" y="107"/>
                  </a:cubicBezTo>
                  <a:cubicBezTo>
                    <a:pt x="61" y="107"/>
                    <a:pt x="63" y="102"/>
                    <a:pt x="63" y="100"/>
                  </a:cubicBezTo>
                  <a:cubicBezTo>
                    <a:pt x="64" y="100"/>
                    <a:pt x="65" y="100"/>
                    <a:pt x="65" y="99"/>
                  </a:cubicBezTo>
                  <a:cubicBezTo>
                    <a:pt x="67" y="101"/>
                    <a:pt x="71" y="103"/>
                    <a:pt x="72" y="102"/>
                  </a:cubicBezTo>
                  <a:cubicBezTo>
                    <a:pt x="73" y="102"/>
                    <a:pt x="74" y="97"/>
                    <a:pt x="73" y="95"/>
                  </a:cubicBezTo>
                  <a:cubicBezTo>
                    <a:pt x="73" y="95"/>
                    <a:pt x="74" y="94"/>
                    <a:pt x="75" y="93"/>
                  </a:cubicBezTo>
                  <a:cubicBezTo>
                    <a:pt x="76" y="95"/>
                    <a:pt x="81" y="96"/>
                    <a:pt x="82" y="95"/>
                  </a:cubicBezTo>
                  <a:cubicBezTo>
                    <a:pt x="83" y="94"/>
                    <a:pt x="82" y="89"/>
                    <a:pt x="81" y="87"/>
                  </a:cubicBezTo>
                  <a:cubicBezTo>
                    <a:pt x="81" y="87"/>
                    <a:pt x="82" y="86"/>
                    <a:pt x="82" y="85"/>
                  </a:cubicBezTo>
                  <a:cubicBezTo>
                    <a:pt x="84" y="86"/>
                    <a:pt x="89" y="86"/>
                    <a:pt x="90" y="85"/>
                  </a:cubicBezTo>
                  <a:cubicBezTo>
                    <a:pt x="90" y="84"/>
                    <a:pt x="88" y="79"/>
                    <a:pt x="87" y="78"/>
                  </a:cubicBezTo>
                  <a:cubicBezTo>
                    <a:pt x="87" y="77"/>
                    <a:pt x="87" y="76"/>
                    <a:pt x="88" y="76"/>
                  </a:cubicBezTo>
                  <a:cubicBezTo>
                    <a:pt x="90" y="76"/>
                    <a:pt x="94" y="74"/>
                    <a:pt x="95" y="73"/>
                  </a:cubicBezTo>
                  <a:cubicBezTo>
                    <a:pt x="95" y="72"/>
                    <a:pt x="92" y="68"/>
                    <a:pt x="90" y="67"/>
                  </a:cubicBezTo>
                  <a:cubicBezTo>
                    <a:pt x="90" y="67"/>
                    <a:pt x="90" y="66"/>
                    <a:pt x="90" y="65"/>
                  </a:cubicBezTo>
                  <a:cubicBezTo>
                    <a:pt x="92" y="65"/>
                    <a:pt x="96" y="62"/>
                    <a:pt x="96" y="61"/>
                  </a:cubicBezTo>
                  <a:cubicBezTo>
                    <a:pt x="96" y="59"/>
                    <a:pt x="92" y="56"/>
                    <a:pt x="90" y="56"/>
                  </a:cubicBezTo>
                  <a:close/>
                  <a:moveTo>
                    <a:pt x="58" y="98"/>
                  </a:moveTo>
                  <a:cubicBezTo>
                    <a:pt x="56" y="99"/>
                    <a:pt x="55" y="99"/>
                    <a:pt x="53" y="99"/>
                  </a:cubicBezTo>
                  <a:cubicBezTo>
                    <a:pt x="54" y="91"/>
                    <a:pt x="59" y="80"/>
                    <a:pt x="56" y="74"/>
                  </a:cubicBezTo>
                  <a:cubicBezTo>
                    <a:pt x="60" y="80"/>
                    <a:pt x="71" y="81"/>
                    <a:pt x="79" y="84"/>
                  </a:cubicBezTo>
                  <a:cubicBezTo>
                    <a:pt x="74" y="91"/>
                    <a:pt x="67" y="96"/>
                    <a:pt x="58" y="98"/>
                  </a:cubicBezTo>
                  <a:close/>
                  <a:moveTo>
                    <a:pt x="17" y="84"/>
                  </a:moveTo>
                  <a:cubicBezTo>
                    <a:pt x="24" y="81"/>
                    <a:pt x="36" y="80"/>
                    <a:pt x="40" y="74"/>
                  </a:cubicBezTo>
                  <a:cubicBezTo>
                    <a:pt x="37" y="80"/>
                    <a:pt x="42" y="91"/>
                    <a:pt x="43" y="99"/>
                  </a:cubicBezTo>
                  <a:cubicBezTo>
                    <a:pt x="33" y="98"/>
                    <a:pt x="23" y="93"/>
                    <a:pt x="17" y="84"/>
                  </a:cubicBezTo>
                  <a:close/>
                  <a:moveTo>
                    <a:pt x="12" y="45"/>
                  </a:moveTo>
                  <a:cubicBezTo>
                    <a:pt x="19" y="50"/>
                    <a:pt x="26" y="60"/>
                    <a:pt x="32" y="61"/>
                  </a:cubicBezTo>
                  <a:cubicBezTo>
                    <a:pt x="26" y="61"/>
                    <a:pt x="19" y="71"/>
                    <a:pt x="12" y="76"/>
                  </a:cubicBezTo>
                  <a:cubicBezTo>
                    <a:pt x="11" y="74"/>
                    <a:pt x="11" y="72"/>
                    <a:pt x="10" y="71"/>
                  </a:cubicBezTo>
                  <a:cubicBezTo>
                    <a:pt x="8" y="62"/>
                    <a:pt x="9" y="53"/>
                    <a:pt x="12" y="45"/>
                  </a:cubicBezTo>
                  <a:close/>
                  <a:moveTo>
                    <a:pt x="38" y="23"/>
                  </a:moveTo>
                  <a:cubicBezTo>
                    <a:pt x="40" y="22"/>
                    <a:pt x="41" y="22"/>
                    <a:pt x="43" y="22"/>
                  </a:cubicBezTo>
                  <a:cubicBezTo>
                    <a:pt x="42" y="30"/>
                    <a:pt x="37" y="41"/>
                    <a:pt x="40" y="47"/>
                  </a:cubicBezTo>
                  <a:cubicBezTo>
                    <a:pt x="36" y="41"/>
                    <a:pt x="24" y="40"/>
                    <a:pt x="17" y="37"/>
                  </a:cubicBezTo>
                  <a:cubicBezTo>
                    <a:pt x="22" y="30"/>
                    <a:pt x="29" y="25"/>
                    <a:pt x="38" y="23"/>
                  </a:cubicBezTo>
                  <a:close/>
                  <a:moveTo>
                    <a:pt x="79" y="37"/>
                  </a:moveTo>
                  <a:cubicBezTo>
                    <a:pt x="71" y="40"/>
                    <a:pt x="60" y="41"/>
                    <a:pt x="56" y="47"/>
                  </a:cubicBezTo>
                  <a:cubicBezTo>
                    <a:pt x="59" y="41"/>
                    <a:pt x="54" y="30"/>
                    <a:pt x="53" y="22"/>
                  </a:cubicBezTo>
                  <a:cubicBezTo>
                    <a:pt x="63" y="23"/>
                    <a:pt x="73" y="29"/>
                    <a:pt x="79" y="37"/>
                  </a:cubicBezTo>
                  <a:close/>
                  <a:moveTo>
                    <a:pt x="54" y="70"/>
                  </a:moveTo>
                  <a:cubicBezTo>
                    <a:pt x="54" y="71"/>
                    <a:pt x="55" y="72"/>
                    <a:pt x="55" y="73"/>
                  </a:cubicBezTo>
                  <a:cubicBezTo>
                    <a:pt x="55" y="72"/>
                    <a:pt x="54" y="71"/>
                    <a:pt x="53" y="71"/>
                  </a:cubicBezTo>
                  <a:cubicBezTo>
                    <a:pt x="51" y="74"/>
                    <a:pt x="45" y="74"/>
                    <a:pt x="43" y="71"/>
                  </a:cubicBezTo>
                  <a:cubicBezTo>
                    <a:pt x="42" y="71"/>
                    <a:pt x="41" y="72"/>
                    <a:pt x="41" y="73"/>
                  </a:cubicBezTo>
                  <a:cubicBezTo>
                    <a:pt x="41" y="72"/>
                    <a:pt x="41" y="71"/>
                    <a:pt x="42" y="70"/>
                  </a:cubicBezTo>
                  <a:cubicBezTo>
                    <a:pt x="37" y="70"/>
                    <a:pt x="35" y="65"/>
                    <a:pt x="37" y="62"/>
                  </a:cubicBezTo>
                  <a:cubicBezTo>
                    <a:pt x="36" y="61"/>
                    <a:pt x="35" y="61"/>
                    <a:pt x="34" y="61"/>
                  </a:cubicBezTo>
                  <a:cubicBezTo>
                    <a:pt x="35" y="61"/>
                    <a:pt x="36" y="60"/>
                    <a:pt x="37" y="60"/>
                  </a:cubicBezTo>
                  <a:cubicBezTo>
                    <a:pt x="35" y="56"/>
                    <a:pt x="37" y="51"/>
                    <a:pt x="42" y="51"/>
                  </a:cubicBezTo>
                  <a:cubicBezTo>
                    <a:pt x="41" y="50"/>
                    <a:pt x="41" y="49"/>
                    <a:pt x="41" y="48"/>
                  </a:cubicBezTo>
                  <a:cubicBezTo>
                    <a:pt x="41" y="49"/>
                    <a:pt x="42" y="50"/>
                    <a:pt x="43" y="50"/>
                  </a:cubicBezTo>
                  <a:cubicBezTo>
                    <a:pt x="45" y="47"/>
                    <a:pt x="51" y="47"/>
                    <a:pt x="53" y="50"/>
                  </a:cubicBezTo>
                  <a:cubicBezTo>
                    <a:pt x="54" y="50"/>
                    <a:pt x="55" y="49"/>
                    <a:pt x="55" y="48"/>
                  </a:cubicBezTo>
                  <a:cubicBezTo>
                    <a:pt x="55" y="49"/>
                    <a:pt x="54" y="50"/>
                    <a:pt x="54" y="51"/>
                  </a:cubicBezTo>
                  <a:cubicBezTo>
                    <a:pt x="59" y="51"/>
                    <a:pt x="61" y="56"/>
                    <a:pt x="59" y="60"/>
                  </a:cubicBezTo>
                  <a:cubicBezTo>
                    <a:pt x="60" y="60"/>
                    <a:pt x="61" y="61"/>
                    <a:pt x="62" y="61"/>
                  </a:cubicBezTo>
                  <a:cubicBezTo>
                    <a:pt x="61" y="61"/>
                    <a:pt x="60" y="61"/>
                    <a:pt x="59" y="62"/>
                  </a:cubicBezTo>
                  <a:cubicBezTo>
                    <a:pt x="61" y="65"/>
                    <a:pt x="59" y="70"/>
                    <a:pt x="54" y="70"/>
                  </a:cubicBezTo>
                  <a:close/>
                  <a:moveTo>
                    <a:pt x="84" y="76"/>
                  </a:moveTo>
                  <a:cubicBezTo>
                    <a:pt x="77" y="71"/>
                    <a:pt x="70" y="61"/>
                    <a:pt x="63" y="61"/>
                  </a:cubicBezTo>
                  <a:cubicBezTo>
                    <a:pt x="70" y="60"/>
                    <a:pt x="77" y="50"/>
                    <a:pt x="84" y="45"/>
                  </a:cubicBezTo>
                  <a:cubicBezTo>
                    <a:pt x="85" y="47"/>
                    <a:pt x="85" y="49"/>
                    <a:pt x="86" y="50"/>
                  </a:cubicBezTo>
                  <a:cubicBezTo>
                    <a:pt x="88" y="59"/>
                    <a:pt x="87" y="68"/>
                    <a:pt x="84" y="76"/>
                  </a:cubicBezTo>
                  <a:close/>
                  <a:moveTo>
                    <a:pt x="48" y="49"/>
                  </a:moveTo>
                  <a:cubicBezTo>
                    <a:pt x="42" y="49"/>
                    <a:pt x="37" y="54"/>
                    <a:pt x="37" y="61"/>
                  </a:cubicBezTo>
                  <a:cubicBezTo>
                    <a:pt x="37" y="67"/>
                    <a:pt x="42" y="72"/>
                    <a:pt x="48" y="72"/>
                  </a:cubicBezTo>
                  <a:cubicBezTo>
                    <a:pt x="54" y="72"/>
                    <a:pt x="59" y="67"/>
                    <a:pt x="59" y="61"/>
                  </a:cubicBezTo>
                  <a:cubicBezTo>
                    <a:pt x="59" y="54"/>
                    <a:pt x="54" y="49"/>
                    <a:pt x="48" y="49"/>
                  </a:cubicBezTo>
                  <a:close/>
                  <a:moveTo>
                    <a:pt x="48" y="67"/>
                  </a:moveTo>
                  <a:cubicBezTo>
                    <a:pt x="44" y="67"/>
                    <a:pt x="42" y="64"/>
                    <a:pt x="42" y="61"/>
                  </a:cubicBezTo>
                  <a:cubicBezTo>
                    <a:pt x="42" y="57"/>
                    <a:pt x="44" y="54"/>
                    <a:pt x="48" y="54"/>
                  </a:cubicBezTo>
                  <a:cubicBezTo>
                    <a:pt x="51" y="54"/>
                    <a:pt x="54" y="57"/>
                    <a:pt x="54" y="61"/>
                  </a:cubicBezTo>
                  <a:cubicBezTo>
                    <a:pt x="54" y="64"/>
                    <a:pt x="51" y="67"/>
                    <a:pt x="48" y="67"/>
                  </a:cubicBezTo>
                  <a:close/>
                  <a:moveTo>
                    <a:pt x="117" y="18"/>
                  </a:moveTo>
                  <a:cubicBezTo>
                    <a:pt x="117" y="17"/>
                    <a:pt x="115" y="16"/>
                    <a:pt x="114" y="16"/>
                  </a:cubicBezTo>
                  <a:cubicBezTo>
                    <a:pt x="114" y="16"/>
                    <a:pt x="114" y="15"/>
                    <a:pt x="114" y="15"/>
                  </a:cubicBezTo>
                  <a:cubicBezTo>
                    <a:pt x="115" y="15"/>
                    <a:pt x="116" y="13"/>
                    <a:pt x="116" y="13"/>
                  </a:cubicBezTo>
                  <a:cubicBezTo>
                    <a:pt x="116" y="13"/>
                    <a:pt x="114" y="12"/>
                    <a:pt x="113" y="12"/>
                  </a:cubicBezTo>
                  <a:cubicBezTo>
                    <a:pt x="113" y="12"/>
                    <a:pt x="113" y="11"/>
                    <a:pt x="113" y="11"/>
                  </a:cubicBezTo>
                  <a:cubicBezTo>
                    <a:pt x="114" y="11"/>
                    <a:pt x="114" y="9"/>
                    <a:pt x="114" y="9"/>
                  </a:cubicBezTo>
                  <a:cubicBezTo>
                    <a:pt x="114" y="8"/>
                    <a:pt x="112" y="8"/>
                    <a:pt x="112" y="8"/>
                  </a:cubicBezTo>
                  <a:cubicBezTo>
                    <a:pt x="111" y="8"/>
                    <a:pt x="111" y="8"/>
                    <a:pt x="111" y="8"/>
                  </a:cubicBezTo>
                  <a:cubicBezTo>
                    <a:pt x="111" y="7"/>
                    <a:pt x="112" y="5"/>
                    <a:pt x="111" y="5"/>
                  </a:cubicBezTo>
                  <a:cubicBezTo>
                    <a:pt x="111" y="5"/>
                    <a:pt x="109" y="5"/>
                    <a:pt x="109" y="6"/>
                  </a:cubicBezTo>
                  <a:cubicBezTo>
                    <a:pt x="108" y="5"/>
                    <a:pt x="108" y="5"/>
                    <a:pt x="108" y="5"/>
                  </a:cubicBezTo>
                  <a:cubicBezTo>
                    <a:pt x="108" y="4"/>
                    <a:pt x="108" y="2"/>
                    <a:pt x="108" y="2"/>
                  </a:cubicBezTo>
                  <a:cubicBezTo>
                    <a:pt x="107" y="2"/>
                    <a:pt x="106" y="3"/>
                    <a:pt x="105" y="3"/>
                  </a:cubicBezTo>
                  <a:cubicBezTo>
                    <a:pt x="105" y="3"/>
                    <a:pt x="105" y="3"/>
                    <a:pt x="104" y="3"/>
                  </a:cubicBezTo>
                  <a:cubicBezTo>
                    <a:pt x="105" y="2"/>
                    <a:pt x="104" y="1"/>
                    <a:pt x="103" y="0"/>
                  </a:cubicBezTo>
                  <a:cubicBezTo>
                    <a:pt x="103" y="0"/>
                    <a:pt x="102" y="1"/>
                    <a:pt x="101" y="2"/>
                  </a:cubicBezTo>
                  <a:cubicBezTo>
                    <a:pt x="101" y="2"/>
                    <a:pt x="101" y="2"/>
                    <a:pt x="100" y="2"/>
                  </a:cubicBezTo>
                  <a:cubicBezTo>
                    <a:pt x="100" y="1"/>
                    <a:pt x="99" y="0"/>
                    <a:pt x="99" y="0"/>
                  </a:cubicBezTo>
                  <a:cubicBezTo>
                    <a:pt x="98" y="0"/>
                    <a:pt x="97" y="1"/>
                    <a:pt x="97" y="2"/>
                  </a:cubicBezTo>
                  <a:cubicBezTo>
                    <a:pt x="97" y="2"/>
                    <a:pt x="97" y="2"/>
                    <a:pt x="96" y="2"/>
                  </a:cubicBezTo>
                  <a:cubicBezTo>
                    <a:pt x="96" y="1"/>
                    <a:pt x="95" y="0"/>
                    <a:pt x="94" y="0"/>
                  </a:cubicBezTo>
                  <a:cubicBezTo>
                    <a:pt x="94" y="1"/>
                    <a:pt x="93" y="2"/>
                    <a:pt x="93" y="3"/>
                  </a:cubicBezTo>
                  <a:cubicBezTo>
                    <a:pt x="93" y="3"/>
                    <a:pt x="93" y="3"/>
                    <a:pt x="93" y="3"/>
                  </a:cubicBezTo>
                  <a:cubicBezTo>
                    <a:pt x="92" y="3"/>
                    <a:pt x="90" y="2"/>
                    <a:pt x="90" y="2"/>
                  </a:cubicBezTo>
                  <a:cubicBezTo>
                    <a:pt x="90" y="2"/>
                    <a:pt x="89" y="4"/>
                    <a:pt x="90" y="5"/>
                  </a:cubicBezTo>
                  <a:cubicBezTo>
                    <a:pt x="90" y="5"/>
                    <a:pt x="89" y="5"/>
                    <a:pt x="89" y="6"/>
                  </a:cubicBezTo>
                  <a:cubicBezTo>
                    <a:pt x="88" y="5"/>
                    <a:pt x="87" y="5"/>
                    <a:pt x="86" y="5"/>
                  </a:cubicBezTo>
                  <a:cubicBezTo>
                    <a:pt x="86" y="5"/>
                    <a:pt x="86" y="7"/>
                    <a:pt x="87" y="8"/>
                  </a:cubicBezTo>
                  <a:cubicBezTo>
                    <a:pt x="87" y="8"/>
                    <a:pt x="86" y="8"/>
                    <a:pt x="86" y="8"/>
                  </a:cubicBezTo>
                  <a:cubicBezTo>
                    <a:pt x="86" y="8"/>
                    <a:pt x="84" y="8"/>
                    <a:pt x="84" y="9"/>
                  </a:cubicBezTo>
                  <a:cubicBezTo>
                    <a:pt x="83" y="9"/>
                    <a:pt x="84" y="11"/>
                    <a:pt x="85" y="11"/>
                  </a:cubicBezTo>
                  <a:cubicBezTo>
                    <a:pt x="85" y="11"/>
                    <a:pt x="84" y="12"/>
                    <a:pt x="84" y="12"/>
                  </a:cubicBezTo>
                  <a:cubicBezTo>
                    <a:pt x="84" y="12"/>
                    <a:pt x="82" y="13"/>
                    <a:pt x="82" y="13"/>
                  </a:cubicBezTo>
                  <a:cubicBezTo>
                    <a:pt x="82" y="13"/>
                    <a:pt x="83" y="15"/>
                    <a:pt x="84" y="15"/>
                  </a:cubicBezTo>
                  <a:cubicBezTo>
                    <a:pt x="83" y="15"/>
                    <a:pt x="83" y="16"/>
                    <a:pt x="83" y="16"/>
                  </a:cubicBezTo>
                  <a:cubicBezTo>
                    <a:pt x="83" y="16"/>
                    <a:pt x="81" y="17"/>
                    <a:pt x="81" y="18"/>
                  </a:cubicBezTo>
                  <a:cubicBezTo>
                    <a:pt x="81" y="18"/>
                    <a:pt x="83" y="19"/>
                    <a:pt x="83" y="19"/>
                  </a:cubicBezTo>
                  <a:cubicBezTo>
                    <a:pt x="83" y="19"/>
                    <a:pt x="83" y="20"/>
                    <a:pt x="84" y="20"/>
                  </a:cubicBezTo>
                  <a:cubicBezTo>
                    <a:pt x="83" y="20"/>
                    <a:pt x="82" y="22"/>
                    <a:pt x="82" y="22"/>
                  </a:cubicBezTo>
                  <a:cubicBezTo>
                    <a:pt x="82" y="23"/>
                    <a:pt x="84" y="23"/>
                    <a:pt x="84" y="23"/>
                  </a:cubicBezTo>
                  <a:cubicBezTo>
                    <a:pt x="84" y="23"/>
                    <a:pt x="85" y="24"/>
                    <a:pt x="85" y="24"/>
                  </a:cubicBezTo>
                  <a:cubicBezTo>
                    <a:pt x="84" y="24"/>
                    <a:pt x="83" y="26"/>
                    <a:pt x="84" y="26"/>
                  </a:cubicBezTo>
                  <a:cubicBezTo>
                    <a:pt x="84" y="27"/>
                    <a:pt x="86" y="27"/>
                    <a:pt x="86" y="27"/>
                  </a:cubicBezTo>
                  <a:cubicBezTo>
                    <a:pt x="86" y="27"/>
                    <a:pt x="87" y="27"/>
                    <a:pt x="87" y="27"/>
                  </a:cubicBezTo>
                  <a:cubicBezTo>
                    <a:pt x="86" y="28"/>
                    <a:pt x="86" y="30"/>
                    <a:pt x="86" y="30"/>
                  </a:cubicBezTo>
                  <a:cubicBezTo>
                    <a:pt x="87" y="30"/>
                    <a:pt x="88" y="30"/>
                    <a:pt x="89" y="30"/>
                  </a:cubicBezTo>
                  <a:cubicBezTo>
                    <a:pt x="89" y="30"/>
                    <a:pt x="90" y="30"/>
                    <a:pt x="90" y="30"/>
                  </a:cubicBezTo>
                  <a:cubicBezTo>
                    <a:pt x="89" y="31"/>
                    <a:pt x="90" y="33"/>
                    <a:pt x="90" y="33"/>
                  </a:cubicBezTo>
                  <a:cubicBezTo>
                    <a:pt x="90" y="33"/>
                    <a:pt x="92" y="32"/>
                    <a:pt x="93" y="32"/>
                  </a:cubicBezTo>
                  <a:cubicBezTo>
                    <a:pt x="93" y="32"/>
                    <a:pt x="93" y="32"/>
                    <a:pt x="93" y="32"/>
                  </a:cubicBezTo>
                  <a:cubicBezTo>
                    <a:pt x="93" y="33"/>
                    <a:pt x="94" y="35"/>
                    <a:pt x="94" y="35"/>
                  </a:cubicBezTo>
                  <a:cubicBezTo>
                    <a:pt x="95" y="35"/>
                    <a:pt x="96" y="34"/>
                    <a:pt x="96" y="33"/>
                  </a:cubicBezTo>
                  <a:cubicBezTo>
                    <a:pt x="97" y="33"/>
                    <a:pt x="97" y="33"/>
                    <a:pt x="97" y="33"/>
                  </a:cubicBezTo>
                  <a:cubicBezTo>
                    <a:pt x="97" y="34"/>
                    <a:pt x="98" y="35"/>
                    <a:pt x="99" y="35"/>
                  </a:cubicBezTo>
                  <a:cubicBezTo>
                    <a:pt x="99" y="35"/>
                    <a:pt x="100" y="34"/>
                    <a:pt x="100" y="33"/>
                  </a:cubicBezTo>
                  <a:cubicBezTo>
                    <a:pt x="101" y="33"/>
                    <a:pt x="101" y="33"/>
                    <a:pt x="101" y="33"/>
                  </a:cubicBezTo>
                  <a:cubicBezTo>
                    <a:pt x="102" y="34"/>
                    <a:pt x="103" y="35"/>
                    <a:pt x="103" y="35"/>
                  </a:cubicBezTo>
                  <a:cubicBezTo>
                    <a:pt x="104" y="35"/>
                    <a:pt x="105" y="33"/>
                    <a:pt x="104" y="32"/>
                  </a:cubicBezTo>
                  <a:cubicBezTo>
                    <a:pt x="105" y="32"/>
                    <a:pt x="105" y="32"/>
                    <a:pt x="105" y="32"/>
                  </a:cubicBezTo>
                  <a:cubicBezTo>
                    <a:pt x="106" y="32"/>
                    <a:pt x="107" y="33"/>
                    <a:pt x="108" y="33"/>
                  </a:cubicBezTo>
                  <a:cubicBezTo>
                    <a:pt x="108" y="33"/>
                    <a:pt x="108" y="31"/>
                    <a:pt x="108" y="30"/>
                  </a:cubicBezTo>
                  <a:cubicBezTo>
                    <a:pt x="108" y="30"/>
                    <a:pt x="108" y="30"/>
                    <a:pt x="109" y="30"/>
                  </a:cubicBezTo>
                  <a:cubicBezTo>
                    <a:pt x="109" y="30"/>
                    <a:pt x="111" y="30"/>
                    <a:pt x="111" y="30"/>
                  </a:cubicBezTo>
                  <a:cubicBezTo>
                    <a:pt x="112" y="30"/>
                    <a:pt x="111" y="28"/>
                    <a:pt x="111" y="27"/>
                  </a:cubicBezTo>
                  <a:cubicBezTo>
                    <a:pt x="111" y="27"/>
                    <a:pt x="111" y="27"/>
                    <a:pt x="112" y="27"/>
                  </a:cubicBezTo>
                  <a:cubicBezTo>
                    <a:pt x="112" y="27"/>
                    <a:pt x="114" y="27"/>
                    <a:pt x="114" y="26"/>
                  </a:cubicBezTo>
                  <a:cubicBezTo>
                    <a:pt x="114" y="26"/>
                    <a:pt x="114" y="24"/>
                    <a:pt x="113" y="24"/>
                  </a:cubicBezTo>
                  <a:cubicBezTo>
                    <a:pt x="113" y="24"/>
                    <a:pt x="113" y="23"/>
                    <a:pt x="113" y="23"/>
                  </a:cubicBezTo>
                  <a:cubicBezTo>
                    <a:pt x="114" y="23"/>
                    <a:pt x="116" y="23"/>
                    <a:pt x="116" y="22"/>
                  </a:cubicBezTo>
                  <a:cubicBezTo>
                    <a:pt x="116" y="22"/>
                    <a:pt x="115" y="20"/>
                    <a:pt x="114" y="20"/>
                  </a:cubicBezTo>
                  <a:cubicBezTo>
                    <a:pt x="114" y="20"/>
                    <a:pt x="114" y="19"/>
                    <a:pt x="114" y="19"/>
                  </a:cubicBezTo>
                  <a:cubicBezTo>
                    <a:pt x="115" y="19"/>
                    <a:pt x="117" y="18"/>
                    <a:pt x="117" y="18"/>
                  </a:cubicBezTo>
                  <a:close/>
                  <a:moveTo>
                    <a:pt x="103" y="31"/>
                  </a:moveTo>
                  <a:cubicBezTo>
                    <a:pt x="102" y="32"/>
                    <a:pt x="101" y="32"/>
                    <a:pt x="101" y="32"/>
                  </a:cubicBezTo>
                  <a:cubicBezTo>
                    <a:pt x="101" y="29"/>
                    <a:pt x="103" y="25"/>
                    <a:pt x="102" y="22"/>
                  </a:cubicBezTo>
                  <a:cubicBezTo>
                    <a:pt x="103" y="25"/>
                    <a:pt x="107" y="25"/>
                    <a:pt x="110" y="26"/>
                  </a:cubicBezTo>
                  <a:cubicBezTo>
                    <a:pt x="108" y="29"/>
                    <a:pt x="106" y="31"/>
                    <a:pt x="103" y="31"/>
                  </a:cubicBezTo>
                  <a:close/>
                  <a:moveTo>
                    <a:pt x="87" y="26"/>
                  </a:moveTo>
                  <a:cubicBezTo>
                    <a:pt x="90" y="25"/>
                    <a:pt x="95" y="25"/>
                    <a:pt x="96" y="22"/>
                  </a:cubicBezTo>
                  <a:cubicBezTo>
                    <a:pt x="95" y="25"/>
                    <a:pt x="97" y="29"/>
                    <a:pt x="97" y="32"/>
                  </a:cubicBezTo>
                  <a:cubicBezTo>
                    <a:pt x="93" y="31"/>
                    <a:pt x="90" y="29"/>
                    <a:pt x="87" y="26"/>
                  </a:cubicBezTo>
                  <a:close/>
                  <a:moveTo>
                    <a:pt x="85" y="21"/>
                  </a:moveTo>
                  <a:cubicBezTo>
                    <a:pt x="84" y="18"/>
                    <a:pt x="84" y="15"/>
                    <a:pt x="86" y="12"/>
                  </a:cubicBezTo>
                  <a:cubicBezTo>
                    <a:pt x="88" y="14"/>
                    <a:pt x="91" y="18"/>
                    <a:pt x="93" y="18"/>
                  </a:cubicBezTo>
                  <a:cubicBezTo>
                    <a:pt x="91" y="18"/>
                    <a:pt x="88" y="21"/>
                    <a:pt x="86" y="23"/>
                  </a:cubicBezTo>
                  <a:cubicBezTo>
                    <a:pt x="85" y="23"/>
                    <a:pt x="85" y="22"/>
                    <a:pt x="85" y="21"/>
                  </a:cubicBezTo>
                  <a:close/>
                  <a:moveTo>
                    <a:pt x="95" y="4"/>
                  </a:moveTo>
                  <a:cubicBezTo>
                    <a:pt x="96" y="4"/>
                    <a:pt x="96" y="3"/>
                    <a:pt x="97" y="3"/>
                  </a:cubicBezTo>
                  <a:cubicBezTo>
                    <a:pt x="97" y="7"/>
                    <a:pt x="95" y="11"/>
                    <a:pt x="96" y="13"/>
                  </a:cubicBezTo>
                  <a:cubicBezTo>
                    <a:pt x="95" y="11"/>
                    <a:pt x="90" y="10"/>
                    <a:pt x="87" y="9"/>
                  </a:cubicBezTo>
                  <a:cubicBezTo>
                    <a:pt x="89" y="6"/>
                    <a:pt x="92" y="5"/>
                    <a:pt x="95" y="4"/>
                  </a:cubicBezTo>
                  <a:close/>
                  <a:moveTo>
                    <a:pt x="110" y="9"/>
                  </a:moveTo>
                  <a:cubicBezTo>
                    <a:pt x="107" y="10"/>
                    <a:pt x="103" y="11"/>
                    <a:pt x="102" y="13"/>
                  </a:cubicBezTo>
                  <a:cubicBezTo>
                    <a:pt x="103" y="11"/>
                    <a:pt x="101" y="7"/>
                    <a:pt x="101" y="3"/>
                  </a:cubicBezTo>
                  <a:cubicBezTo>
                    <a:pt x="104" y="4"/>
                    <a:pt x="108" y="6"/>
                    <a:pt x="110" y="9"/>
                  </a:cubicBezTo>
                  <a:close/>
                  <a:moveTo>
                    <a:pt x="101" y="21"/>
                  </a:moveTo>
                  <a:cubicBezTo>
                    <a:pt x="101" y="21"/>
                    <a:pt x="101" y="22"/>
                    <a:pt x="102" y="22"/>
                  </a:cubicBezTo>
                  <a:cubicBezTo>
                    <a:pt x="101" y="22"/>
                    <a:pt x="101" y="22"/>
                    <a:pt x="101" y="21"/>
                  </a:cubicBezTo>
                  <a:cubicBezTo>
                    <a:pt x="100" y="23"/>
                    <a:pt x="98" y="23"/>
                    <a:pt x="97" y="21"/>
                  </a:cubicBezTo>
                  <a:cubicBezTo>
                    <a:pt x="97" y="22"/>
                    <a:pt x="96" y="22"/>
                    <a:pt x="96" y="22"/>
                  </a:cubicBezTo>
                  <a:cubicBezTo>
                    <a:pt x="96" y="22"/>
                    <a:pt x="97" y="21"/>
                    <a:pt x="97" y="21"/>
                  </a:cubicBezTo>
                  <a:cubicBezTo>
                    <a:pt x="95" y="21"/>
                    <a:pt x="94" y="19"/>
                    <a:pt x="95" y="18"/>
                  </a:cubicBezTo>
                  <a:cubicBezTo>
                    <a:pt x="94" y="18"/>
                    <a:pt x="94" y="18"/>
                    <a:pt x="94" y="18"/>
                  </a:cubicBezTo>
                  <a:cubicBezTo>
                    <a:pt x="94" y="18"/>
                    <a:pt x="94" y="17"/>
                    <a:pt x="95" y="17"/>
                  </a:cubicBezTo>
                  <a:cubicBezTo>
                    <a:pt x="94" y="16"/>
                    <a:pt x="95" y="14"/>
                    <a:pt x="97" y="14"/>
                  </a:cubicBezTo>
                  <a:cubicBezTo>
                    <a:pt x="97" y="14"/>
                    <a:pt x="96" y="13"/>
                    <a:pt x="96" y="13"/>
                  </a:cubicBezTo>
                  <a:cubicBezTo>
                    <a:pt x="96" y="13"/>
                    <a:pt x="97" y="14"/>
                    <a:pt x="97" y="14"/>
                  </a:cubicBezTo>
                  <a:cubicBezTo>
                    <a:pt x="98" y="13"/>
                    <a:pt x="100" y="13"/>
                    <a:pt x="101" y="14"/>
                  </a:cubicBezTo>
                  <a:cubicBezTo>
                    <a:pt x="101" y="14"/>
                    <a:pt x="101" y="13"/>
                    <a:pt x="102" y="13"/>
                  </a:cubicBezTo>
                  <a:cubicBezTo>
                    <a:pt x="101" y="13"/>
                    <a:pt x="101" y="14"/>
                    <a:pt x="101" y="14"/>
                  </a:cubicBezTo>
                  <a:cubicBezTo>
                    <a:pt x="103" y="14"/>
                    <a:pt x="104" y="16"/>
                    <a:pt x="103" y="17"/>
                  </a:cubicBezTo>
                  <a:cubicBezTo>
                    <a:pt x="103" y="17"/>
                    <a:pt x="104" y="18"/>
                    <a:pt x="104" y="18"/>
                  </a:cubicBezTo>
                  <a:cubicBezTo>
                    <a:pt x="104" y="18"/>
                    <a:pt x="103" y="18"/>
                    <a:pt x="103" y="18"/>
                  </a:cubicBezTo>
                  <a:cubicBezTo>
                    <a:pt x="104" y="19"/>
                    <a:pt x="103" y="21"/>
                    <a:pt x="101" y="21"/>
                  </a:cubicBezTo>
                  <a:close/>
                  <a:moveTo>
                    <a:pt x="112" y="23"/>
                  </a:moveTo>
                  <a:cubicBezTo>
                    <a:pt x="110" y="21"/>
                    <a:pt x="107" y="18"/>
                    <a:pt x="104" y="18"/>
                  </a:cubicBezTo>
                  <a:cubicBezTo>
                    <a:pt x="107" y="18"/>
                    <a:pt x="110" y="14"/>
                    <a:pt x="112" y="12"/>
                  </a:cubicBezTo>
                  <a:cubicBezTo>
                    <a:pt x="112" y="13"/>
                    <a:pt x="113" y="13"/>
                    <a:pt x="113" y="14"/>
                  </a:cubicBezTo>
                  <a:cubicBezTo>
                    <a:pt x="114" y="17"/>
                    <a:pt x="113" y="20"/>
                    <a:pt x="112" y="23"/>
                  </a:cubicBezTo>
                  <a:close/>
                  <a:moveTo>
                    <a:pt x="99" y="13"/>
                  </a:moveTo>
                  <a:cubicBezTo>
                    <a:pt x="97" y="13"/>
                    <a:pt x="95" y="15"/>
                    <a:pt x="95" y="18"/>
                  </a:cubicBezTo>
                  <a:cubicBezTo>
                    <a:pt x="95" y="20"/>
                    <a:pt x="97" y="22"/>
                    <a:pt x="99" y="22"/>
                  </a:cubicBezTo>
                  <a:cubicBezTo>
                    <a:pt x="101" y="22"/>
                    <a:pt x="103" y="20"/>
                    <a:pt x="103" y="18"/>
                  </a:cubicBezTo>
                  <a:cubicBezTo>
                    <a:pt x="103" y="15"/>
                    <a:pt x="101" y="13"/>
                    <a:pt x="99" y="13"/>
                  </a:cubicBezTo>
                  <a:close/>
                  <a:moveTo>
                    <a:pt x="99" y="20"/>
                  </a:moveTo>
                  <a:cubicBezTo>
                    <a:pt x="98" y="20"/>
                    <a:pt x="97" y="19"/>
                    <a:pt x="97" y="18"/>
                  </a:cubicBezTo>
                  <a:cubicBezTo>
                    <a:pt x="97" y="16"/>
                    <a:pt x="98" y="15"/>
                    <a:pt x="99" y="15"/>
                  </a:cubicBezTo>
                  <a:cubicBezTo>
                    <a:pt x="100" y="15"/>
                    <a:pt x="101" y="16"/>
                    <a:pt x="101" y="18"/>
                  </a:cubicBezTo>
                  <a:cubicBezTo>
                    <a:pt x="101" y="19"/>
                    <a:pt x="100" y="20"/>
                    <a:pt x="99" y="20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5" name="i$ḷîďe"/>
            <p:cNvSpPr/>
            <p:nvPr/>
          </p:nvSpPr>
          <p:spPr bwMode="auto">
            <a:xfrm>
              <a:off x="6409826" y="3904658"/>
              <a:ext cx="313907" cy="406852"/>
            </a:xfrm>
            <a:custGeom>
              <a:avLst/>
              <a:gdLst/>
              <a:ahLst/>
              <a:cxnLst>
                <a:cxn ang="0">
                  <a:pos x="96" y="84"/>
                </a:cxn>
                <a:cxn ang="0">
                  <a:pos x="80" y="109"/>
                </a:cxn>
                <a:cxn ang="0">
                  <a:pos x="78" y="123"/>
                </a:cxn>
                <a:cxn ang="0">
                  <a:pos x="51" y="95"/>
                </a:cxn>
                <a:cxn ang="0">
                  <a:pos x="70" y="70"/>
                </a:cxn>
                <a:cxn ang="0">
                  <a:pos x="67" y="89"/>
                </a:cxn>
                <a:cxn ang="0">
                  <a:pos x="83" y="77"/>
                </a:cxn>
                <a:cxn ang="0">
                  <a:pos x="85" y="48"/>
                </a:cxn>
                <a:cxn ang="0">
                  <a:pos x="0" y="48"/>
                </a:cxn>
                <a:cxn ang="0">
                  <a:pos x="3" y="93"/>
                </a:cxn>
                <a:cxn ang="0">
                  <a:pos x="18" y="116"/>
                </a:cxn>
                <a:cxn ang="0">
                  <a:pos x="44" y="123"/>
                </a:cxn>
                <a:cxn ang="0">
                  <a:pos x="42" y="89"/>
                </a:cxn>
                <a:cxn ang="0">
                  <a:pos x="18" y="77"/>
                </a:cxn>
                <a:cxn ang="0">
                  <a:pos x="25" y="91"/>
                </a:cxn>
                <a:cxn ang="0">
                  <a:pos x="11" y="72"/>
                </a:cxn>
                <a:cxn ang="0">
                  <a:pos x="0" y="48"/>
                </a:cxn>
                <a:cxn ang="0">
                  <a:pos x="48" y="70"/>
                </a:cxn>
                <a:cxn ang="0">
                  <a:pos x="48" y="0"/>
                </a:cxn>
                <a:cxn ang="0">
                  <a:pos x="77" y="33"/>
                </a:cxn>
                <a:cxn ang="0">
                  <a:pos x="62" y="22"/>
                </a:cxn>
                <a:cxn ang="0">
                  <a:pos x="77" y="33"/>
                </a:cxn>
                <a:cxn ang="0">
                  <a:pos x="50" y="24"/>
                </a:cxn>
                <a:cxn ang="0">
                  <a:pos x="60" y="33"/>
                </a:cxn>
                <a:cxn ang="0">
                  <a:pos x="57" y="19"/>
                </a:cxn>
                <a:cxn ang="0">
                  <a:pos x="50" y="20"/>
                </a:cxn>
                <a:cxn ang="0">
                  <a:pos x="45" y="7"/>
                </a:cxn>
                <a:cxn ang="0">
                  <a:pos x="46" y="20"/>
                </a:cxn>
                <a:cxn ang="0">
                  <a:pos x="45" y="7"/>
                </a:cxn>
                <a:cxn ang="0">
                  <a:pos x="36" y="33"/>
                </a:cxn>
                <a:cxn ang="0">
                  <a:pos x="46" y="24"/>
                </a:cxn>
                <a:cxn ang="0">
                  <a:pos x="33" y="22"/>
                </a:cxn>
                <a:cxn ang="0">
                  <a:pos x="19" y="33"/>
                </a:cxn>
                <a:cxn ang="0">
                  <a:pos x="33" y="22"/>
                </a:cxn>
                <a:cxn ang="0">
                  <a:pos x="24" y="52"/>
                </a:cxn>
                <a:cxn ang="0">
                  <a:pos x="31" y="37"/>
                </a:cxn>
                <a:cxn ang="0">
                  <a:pos x="37" y="47"/>
                </a:cxn>
                <a:cxn ang="0">
                  <a:pos x="46" y="37"/>
                </a:cxn>
                <a:cxn ang="0">
                  <a:pos x="37" y="47"/>
                </a:cxn>
                <a:cxn ang="0">
                  <a:pos x="45" y="64"/>
                </a:cxn>
                <a:cxn ang="0">
                  <a:pos x="46" y="50"/>
                </a:cxn>
                <a:cxn ang="0">
                  <a:pos x="50" y="64"/>
                </a:cxn>
                <a:cxn ang="0">
                  <a:pos x="50" y="50"/>
                </a:cxn>
                <a:cxn ang="0">
                  <a:pos x="50" y="64"/>
                </a:cxn>
                <a:cxn ang="0">
                  <a:pos x="60" y="37"/>
                </a:cxn>
                <a:cxn ang="0">
                  <a:pos x="50" y="46"/>
                </a:cxn>
                <a:cxn ang="0">
                  <a:pos x="62" y="48"/>
                </a:cxn>
                <a:cxn ang="0">
                  <a:pos x="77" y="37"/>
                </a:cxn>
                <a:cxn ang="0">
                  <a:pos x="62" y="48"/>
                </a:cxn>
                <a:cxn ang="0">
                  <a:pos x="61" y="18"/>
                </a:cxn>
                <a:cxn ang="0">
                  <a:pos x="56" y="7"/>
                </a:cxn>
                <a:cxn ang="0">
                  <a:pos x="34" y="18"/>
                </a:cxn>
                <a:cxn ang="0">
                  <a:pos x="27" y="15"/>
                </a:cxn>
                <a:cxn ang="0">
                  <a:pos x="34" y="52"/>
                </a:cxn>
                <a:cxn ang="0">
                  <a:pos x="39" y="63"/>
                </a:cxn>
                <a:cxn ang="0">
                  <a:pos x="61" y="52"/>
                </a:cxn>
                <a:cxn ang="0">
                  <a:pos x="69" y="55"/>
                </a:cxn>
              </a:cxnLst>
              <a:rect l="0" t="0" r="r" b="b"/>
              <a:pathLst>
                <a:path w="96" h="123">
                  <a:moveTo>
                    <a:pt x="96" y="48"/>
                  </a:moveTo>
                  <a:cubicBezTo>
                    <a:pt x="96" y="57"/>
                    <a:pt x="96" y="82"/>
                    <a:pt x="96" y="84"/>
                  </a:cubicBezTo>
                  <a:cubicBezTo>
                    <a:pt x="96" y="88"/>
                    <a:pt x="94" y="91"/>
                    <a:pt x="92" y="93"/>
                  </a:cubicBezTo>
                  <a:cubicBezTo>
                    <a:pt x="91" y="95"/>
                    <a:pt x="82" y="107"/>
                    <a:pt x="80" y="109"/>
                  </a:cubicBezTo>
                  <a:cubicBezTo>
                    <a:pt x="78" y="111"/>
                    <a:pt x="78" y="113"/>
                    <a:pt x="78" y="116"/>
                  </a:cubicBezTo>
                  <a:cubicBezTo>
                    <a:pt x="78" y="118"/>
                    <a:pt x="78" y="123"/>
                    <a:pt x="78" y="123"/>
                  </a:cubicBezTo>
                  <a:cubicBezTo>
                    <a:pt x="51" y="123"/>
                    <a:pt x="51" y="123"/>
                    <a:pt x="51" y="123"/>
                  </a:cubicBezTo>
                  <a:cubicBezTo>
                    <a:pt x="51" y="123"/>
                    <a:pt x="51" y="98"/>
                    <a:pt x="51" y="95"/>
                  </a:cubicBezTo>
                  <a:cubicBezTo>
                    <a:pt x="51" y="93"/>
                    <a:pt x="52" y="91"/>
                    <a:pt x="53" y="89"/>
                  </a:cubicBezTo>
                  <a:cubicBezTo>
                    <a:pt x="57" y="84"/>
                    <a:pt x="67" y="73"/>
                    <a:pt x="70" y="70"/>
                  </a:cubicBezTo>
                  <a:cubicBezTo>
                    <a:pt x="75" y="65"/>
                    <a:pt x="82" y="71"/>
                    <a:pt x="78" y="77"/>
                  </a:cubicBezTo>
                  <a:cubicBezTo>
                    <a:pt x="76" y="79"/>
                    <a:pt x="69" y="87"/>
                    <a:pt x="67" y="89"/>
                  </a:cubicBezTo>
                  <a:cubicBezTo>
                    <a:pt x="65" y="91"/>
                    <a:pt x="68" y="93"/>
                    <a:pt x="70" y="91"/>
                  </a:cubicBezTo>
                  <a:cubicBezTo>
                    <a:pt x="72" y="89"/>
                    <a:pt x="81" y="79"/>
                    <a:pt x="83" y="77"/>
                  </a:cubicBezTo>
                  <a:cubicBezTo>
                    <a:pt x="84" y="76"/>
                    <a:pt x="85" y="74"/>
                    <a:pt x="85" y="72"/>
                  </a:cubicBezTo>
                  <a:cubicBezTo>
                    <a:pt x="85" y="70"/>
                    <a:pt x="85" y="55"/>
                    <a:pt x="85" y="48"/>
                  </a:cubicBezTo>
                  <a:cubicBezTo>
                    <a:pt x="85" y="39"/>
                    <a:pt x="96" y="39"/>
                    <a:pt x="96" y="48"/>
                  </a:cubicBezTo>
                  <a:close/>
                  <a:moveTo>
                    <a:pt x="0" y="48"/>
                  </a:moveTo>
                  <a:cubicBezTo>
                    <a:pt x="0" y="57"/>
                    <a:pt x="0" y="82"/>
                    <a:pt x="0" y="84"/>
                  </a:cubicBezTo>
                  <a:cubicBezTo>
                    <a:pt x="0" y="88"/>
                    <a:pt x="1" y="91"/>
                    <a:pt x="3" y="93"/>
                  </a:cubicBezTo>
                  <a:cubicBezTo>
                    <a:pt x="5" y="95"/>
                    <a:pt x="14" y="107"/>
                    <a:pt x="16" y="109"/>
                  </a:cubicBezTo>
                  <a:cubicBezTo>
                    <a:pt x="17" y="111"/>
                    <a:pt x="18" y="113"/>
                    <a:pt x="18" y="116"/>
                  </a:cubicBezTo>
                  <a:cubicBezTo>
                    <a:pt x="18" y="118"/>
                    <a:pt x="18" y="123"/>
                    <a:pt x="18" y="123"/>
                  </a:cubicBezTo>
                  <a:cubicBezTo>
                    <a:pt x="44" y="123"/>
                    <a:pt x="44" y="123"/>
                    <a:pt x="44" y="123"/>
                  </a:cubicBezTo>
                  <a:cubicBezTo>
                    <a:pt x="44" y="123"/>
                    <a:pt x="44" y="98"/>
                    <a:pt x="44" y="95"/>
                  </a:cubicBezTo>
                  <a:cubicBezTo>
                    <a:pt x="44" y="93"/>
                    <a:pt x="43" y="91"/>
                    <a:pt x="42" y="89"/>
                  </a:cubicBezTo>
                  <a:cubicBezTo>
                    <a:pt x="38" y="84"/>
                    <a:pt x="29" y="73"/>
                    <a:pt x="26" y="70"/>
                  </a:cubicBezTo>
                  <a:cubicBezTo>
                    <a:pt x="21" y="65"/>
                    <a:pt x="13" y="71"/>
                    <a:pt x="18" y="77"/>
                  </a:cubicBezTo>
                  <a:cubicBezTo>
                    <a:pt x="20" y="79"/>
                    <a:pt x="27" y="87"/>
                    <a:pt x="28" y="89"/>
                  </a:cubicBezTo>
                  <a:cubicBezTo>
                    <a:pt x="30" y="91"/>
                    <a:pt x="28" y="93"/>
                    <a:pt x="25" y="91"/>
                  </a:cubicBezTo>
                  <a:cubicBezTo>
                    <a:pt x="24" y="89"/>
                    <a:pt x="14" y="79"/>
                    <a:pt x="13" y="77"/>
                  </a:cubicBezTo>
                  <a:cubicBezTo>
                    <a:pt x="12" y="76"/>
                    <a:pt x="11" y="74"/>
                    <a:pt x="11" y="72"/>
                  </a:cubicBezTo>
                  <a:cubicBezTo>
                    <a:pt x="11" y="70"/>
                    <a:pt x="11" y="55"/>
                    <a:pt x="11" y="48"/>
                  </a:cubicBezTo>
                  <a:cubicBezTo>
                    <a:pt x="11" y="39"/>
                    <a:pt x="0" y="39"/>
                    <a:pt x="0" y="48"/>
                  </a:cubicBezTo>
                  <a:close/>
                  <a:moveTo>
                    <a:pt x="83" y="35"/>
                  </a:moveTo>
                  <a:cubicBezTo>
                    <a:pt x="83" y="54"/>
                    <a:pt x="67" y="70"/>
                    <a:pt x="48" y="70"/>
                  </a:cubicBezTo>
                  <a:cubicBezTo>
                    <a:pt x="29" y="70"/>
                    <a:pt x="13" y="54"/>
                    <a:pt x="13" y="35"/>
                  </a:cubicBezTo>
                  <a:cubicBezTo>
                    <a:pt x="13" y="16"/>
                    <a:pt x="29" y="0"/>
                    <a:pt x="48" y="0"/>
                  </a:cubicBezTo>
                  <a:cubicBezTo>
                    <a:pt x="67" y="0"/>
                    <a:pt x="83" y="16"/>
                    <a:pt x="83" y="35"/>
                  </a:cubicBezTo>
                  <a:close/>
                  <a:moveTo>
                    <a:pt x="77" y="33"/>
                  </a:moveTo>
                  <a:cubicBezTo>
                    <a:pt x="76" y="28"/>
                    <a:pt x="74" y="23"/>
                    <a:pt x="72" y="19"/>
                  </a:cubicBezTo>
                  <a:cubicBezTo>
                    <a:pt x="69" y="20"/>
                    <a:pt x="66" y="21"/>
                    <a:pt x="62" y="22"/>
                  </a:cubicBezTo>
                  <a:cubicBezTo>
                    <a:pt x="63" y="26"/>
                    <a:pt x="64" y="29"/>
                    <a:pt x="64" y="33"/>
                  </a:cubicBezTo>
                  <a:lnTo>
                    <a:pt x="77" y="33"/>
                  </a:lnTo>
                  <a:close/>
                  <a:moveTo>
                    <a:pt x="58" y="23"/>
                  </a:moveTo>
                  <a:cubicBezTo>
                    <a:pt x="56" y="24"/>
                    <a:pt x="53" y="24"/>
                    <a:pt x="50" y="24"/>
                  </a:cubicBezTo>
                  <a:cubicBezTo>
                    <a:pt x="50" y="33"/>
                    <a:pt x="50" y="33"/>
                    <a:pt x="50" y="33"/>
                  </a:cubicBezTo>
                  <a:cubicBezTo>
                    <a:pt x="60" y="33"/>
                    <a:pt x="60" y="33"/>
                    <a:pt x="60" y="33"/>
                  </a:cubicBezTo>
                  <a:cubicBezTo>
                    <a:pt x="60" y="30"/>
                    <a:pt x="59" y="26"/>
                    <a:pt x="58" y="23"/>
                  </a:cubicBezTo>
                  <a:close/>
                  <a:moveTo>
                    <a:pt x="57" y="19"/>
                  </a:moveTo>
                  <a:cubicBezTo>
                    <a:pt x="55" y="14"/>
                    <a:pt x="53" y="10"/>
                    <a:pt x="50" y="6"/>
                  </a:cubicBezTo>
                  <a:cubicBezTo>
                    <a:pt x="50" y="20"/>
                    <a:pt x="50" y="20"/>
                    <a:pt x="50" y="20"/>
                  </a:cubicBezTo>
                  <a:cubicBezTo>
                    <a:pt x="52" y="20"/>
                    <a:pt x="55" y="20"/>
                    <a:pt x="57" y="19"/>
                  </a:cubicBezTo>
                  <a:close/>
                  <a:moveTo>
                    <a:pt x="45" y="7"/>
                  </a:moveTo>
                  <a:cubicBezTo>
                    <a:pt x="42" y="11"/>
                    <a:pt x="40" y="15"/>
                    <a:pt x="38" y="19"/>
                  </a:cubicBezTo>
                  <a:cubicBezTo>
                    <a:pt x="41" y="19"/>
                    <a:pt x="43" y="20"/>
                    <a:pt x="46" y="20"/>
                  </a:cubicBezTo>
                  <a:cubicBezTo>
                    <a:pt x="46" y="6"/>
                    <a:pt x="46" y="6"/>
                    <a:pt x="46" y="6"/>
                  </a:cubicBezTo>
                  <a:cubicBezTo>
                    <a:pt x="45" y="7"/>
                    <a:pt x="45" y="7"/>
                    <a:pt x="45" y="7"/>
                  </a:cubicBezTo>
                  <a:close/>
                  <a:moveTo>
                    <a:pt x="37" y="23"/>
                  </a:moveTo>
                  <a:cubicBezTo>
                    <a:pt x="36" y="26"/>
                    <a:pt x="36" y="29"/>
                    <a:pt x="36" y="33"/>
                  </a:cubicBezTo>
                  <a:cubicBezTo>
                    <a:pt x="46" y="33"/>
                    <a:pt x="46" y="33"/>
                    <a:pt x="46" y="33"/>
                  </a:cubicBezTo>
                  <a:cubicBezTo>
                    <a:pt x="46" y="24"/>
                    <a:pt x="46" y="24"/>
                    <a:pt x="46" y="24"/>
                  </a:cubicBezTo>
                  <a:cubicBezTo>
                    <a:pt x="43" y="24"/>
                    <a:pt x="40" y="24"/>
                    <a:pt x="37" y="23"/>
                  </a:cubicBezTo>
                  <a:close/>
                  <a:moveTo>
                    <a:pt x="33" y="22"/>
                  </a:moveTo>
                  <a:cubicBezTo>
                    <a:pt x="30" y="21"/>
                    <a:pt x="27" y="20"/>
                    <a:pt x="24" y="18"/>
                  </a:cubicBezTo>
                  <a:cubicBezTo>
                    <a:pt x="21" y="22"/>
                    <a:pt x="19" y="27"/>
                    <a:pt x="19" y="33"/>
                  </a:cubicBezTo>
                  <a:cubicBezTo>
                    <a:pt x="31" y="33"/>
                    <a:pt x="31" y="33"/>
                    <a:pt x="31" y="33"/>
                  </a:cubicBezTo>
                  <a:cubicBezTo>
                    <a:pt x="32" y="29"/>
                    <a:pt x="32" y="25"/>
                    <a:pt x="33" y="22"/>
                  </a:cubicBezTo>
                  <a:close/>
                  <a:moveTo>
                    <a:pt x="19" y="37"/>
                  </a:moveTo>
                  <a:cubicBezTo>
                    <a:pt x="19" y="43"/>
                    <a:pt x="21" y="48"/>
                    <a:pt x="24" y="52"/>
                  </a:cubicBezTo>
                  <a:cubicBezTo>
                    <a:pt x="27" y="51"/>
                    <a:pt x="30" y="49"/>
                    <a:pt x="33" y="48"/>
                  </a:cubicBezTo>
                  <a:cubicBezTo>
                    <a:pt x="32" y="45"/>
                    <a:pt x="32" y="41"/>
                    <a:pt x="31" y="37"/>
                  </a:cubicBezTo>
                  <a:lnTo>
                    <a:pt x="19" y="37"/>
                  </a:lnTo>
                  <a:close/>
                  <a:moveTo>
                    <a:pt x="37" y="47"/>
                  </a:moveTo>
                  <a:cubicBezTo>
                    <a:pt x="40" y="47"/>
                    <a:pt x="43" y="46"/>
                    <a:pt x="46" y="46"/>
                  </a:cubicBezTo>
                  <a:cubicBezTo>
                    <a:pt x="46" y="37"/>
                    <a:pt x="46" y="37"/>
                    <a:pt x="46" y="37"/>
                  </a:cubicBezTo>
                  <a:cubicBezTo>
                    <a:pt x="36" y="37"/>
                    <a:pt x="36" y="37"/>
                    <a:pt x="36" y="37"/>
                  </a:cubicBezTo>
                  <a:cubicBezTo>
                    <a:pt x="36" y="41"/>
                    <a:pt x="36" y="44"/>
                    <a:pt x="37" y="47"/>
                  </a:cubicBezTo>
                  <a:close/>
                  <a:moveTo>
                    <a:pt x="38" y="51"/>
                  </a:moveTo>
                  <a:cubicBezTo>
                    <a:pt x="40" y="56"/>
                    <a:pt x="43" y="60"/>
                    <a:pt x="45" y="64"/>
                  </a:cubicBezTo>
                  <a:cubicBezTo>
                    <a:pt x="46" y="64"/>
                    <a:pt x="46" y="64"/>
                    <a:pt x="46" y="64"/>
                  </a:cubicBezTo>
                  <a:cubicBezTo>
                    <a:pt x="46" y="50"/>
                    <a:pt x="46" y="50"/>
                    <a:pt x="46" y="50"/>
                  </a:cubicBezTo>
                  <a:cubicBezTo>
                    <a:pt x="43" y="51"/>
                    <a:pt x="41" y="51"/>
                    <a:pt x="38" y="51"/>
                  </a:cubicBezTo>
                  <a:close/>
                  <a:moveTo>
                    <a:pt x="50" y="64"/>
                  </a:moveTo>
                  <a:cubicBezTo>
                    <a:pt x="53" y="60"/>
                    <a:pt x="55" y="56"/>
                    <a:pt x="57" y="51"/>
                  </a:cubicBezTo>
                  <a:cubicBezTo>
                    <a:pt x="55" y="51"/>
                    <a:pt x="52" y="50"/>
                    <a:pt x="50" y="50"/>
                  </a:cubicBezTo>
                  <a:cubicBezTo>
                    <a:pt x="50" y="64"/>
                    <a:pt x="50" y="64"/>
                    <a:pt x="50" y="64"/>
                  </a:cubicBezTo>
                  <a:cubicBezTo>
                    <a:pt x="50" y="64"/>
                    <a:pt x="50" y="64"/>
                    <a:pt x="50" y="64"/>
                  </a:cubicBezTo>
                  <a:close/>
                  <a:moveTo>
                    <a:pt x="58" y="47"/>
                  </a:moveTo>
                  <a:cubicBezTo>
                    <a:pt x="59" y="44"/>
                    <a:pt x="60" y="41"/>
                    <a:pt x="60" y="37"/>
                  </a:cubicBezTo>
                  <a:cubicBezTo>
                    <a:pt x="50" y="37"/>
                    <a:pt x="50" y="37"/>
                    <a:pt x="50" y="37"/>
                  </a:cubicBezTo>
                  <a:cubicBezTo>
                    <a:pt x="50" y="46"/>
                    <a:pt x="50" y="46"/>
                    <a:pt x="50" y="46"/>
                  </a:cubicBezTo>
                  <a:cubicBezTo>
                    <a:pt x="53" y="46"/>
                    <a:pt x="56" y="47"/>
                    <a:pt x="58" y="47"/>
                  </a:cubicBezTo>
                  <a:close/>
                  <a:moveTo>
                    <a:pt x="62" y="48"/>
                  </a:moveTo>
                  <a:cubicBezTo>
                    <a:pt x="66" y="49"/>
                    <a:pt x="69" y="50"/>
                    <a:pt x="71" y="52"/>
                  </a:cubicBezTo>
                  <a:cubicBezTo>
                    <a:pt x="74" y="47"/>
                    <a:pt x="76" y="42"/>
                    <a:pt x="77" y="37"/>
                  </a:cubicBezTo>
                  <a:cubicBezTo>
                    <a:pt x="64" y="37"/>
                    <a:pt x="64" y="37"/>
                    <a:pt x="64" y="37"/>
                  </a:cubicBezTo>
                  <a:cubicBezTo>
                    <a:pt x="64" y="41"/>
                    <a:pt x="63" y="45"/>
                    <a:pt x="62" y="48"/>
                  </a:cubicBezTo>
                  <a:close/>
                  <a:moveTo>
                    <a:pt x="56" y="7"/>
                  </a:moveTo>
                  <a:cubicBezTo>
                    <a:pt x="58" y="11"/>
                    <a:pt x="60" y="14"/>
                    <a:pt x="61" y="18"/>
                  </a:cubicBezTo>
                  <a:cubicBezTo>
                    <a:pt x="64" y="17"/>
                    <a:pt x="66" y="16"/>
                    <a:pt x="69" y="15"/>
                  </a:cubicBezTo>
                  <a:cubicBezTo>
                    <a:pt x="65" y="12"/>
                    <a:pt x="61" y="9"/>
                    <a:pt x="56" y="7"/>
                  </a:cubicBezTo>
                  <a:close/>
                  <a:moveTo>
                    <a:pt x="27" y="15"/>
                  </a:moveTo>
                  <a:cubicBezTo>
                    <a:pt x="29" y="16"/>
                    <a:pt x="32" y="17"/>
                    <a:pt x="34" y="18"/>
                  </a:cubicBezTo>
                  <a:cubicBezTo>
                    <a:pt x="36" y="14"/>
                    <a:pt x="37" y="11"/>
                    <a:pt x="40" y="7"/>
                  </a:cubicBezTo>
                  <a:cubicBezTo>
                    <a:pt x="35" y="9"/>
                    <a:pt x="30" y="11"/>
                    <a:pt x="27" y="15"/>
                  </a:cubicBezTo>
                  <a:close/>
                  <a:moveTo>
                    <a:pt x="39" y="63"/>
                  </a:moveTo>
                  <a:cubicBezTo>
                    <a:pt x="37" y="60"/>
                    <a:pt x="36" y="56"/>
                    <a:pt x="34" y="52"/>
                  </a:cubicBezTo>
                  <a:cubicBezTo>
                    <a:pt x="32" y="53"/>
                    <a:pt x="29" y="54"/>
                    <a:pt x="27" y="55"/>
                  </a:cubicBezTo>
                  <a:cubicBezTo>
                    <a:pt x="31" y="59"/>
                    <a:pt x="35" y="61"/>
                    <a:pt x="39" y="63"/>
                  </a:cubicBezTo>
                  <a:close/>
                  <a:moveTo>
                    <a:pt x="69" y="55"/>
                  </a:moveTo>
                  <a:cubicBezTo>
                    <a:pt x="66" y="54"/>
                    <a:pt x="64" y="53"/>
                    <a:pt x="61" y="52"/>
                  </a:cubicBezTo>
                  <a:cubicBezTo>
                    <a:pt x="60" y="56"/>
                    <a:pt x="58" y="59"/>
                    <a:pt x="56" y="63"/>
                  </a:cubicBezTo>
                  <a:cubicBezTo>
                    <a:pt x="61" y="61"/>
                    <a:pt x="65" y="58"/>
                    <a:pt x="69" y="55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</a:ln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</p:grpSp>
      <p:sp>
        <p:nvSpPr>
          <p:cNvPr id="16" name="išḷïḑe"/>
          <p:cNvSpPr txBox="1"/>
          <p:nvPr/>
        </p:nvSpPr>
        <p:spPr bwMode="auto">
          <a:xfrm>
            <a:off x="8184172" y="4617458"/>
            <a:ext cx="2589231" cy="265028"/>
          </a:xfrm>
          <a:prstGeom prst="rect">
            <a:avLst/>
          </a:prstGeom>
          <a:noFill/>
        </p:spPr>
        <p:txBody>
          <a:bodyPr wrap="none" lIns="360000" tIns="0" rIns="0" bIns="0" anchor="ctr" anchorCtr="0">
            <a:normAutofit lnSpcReduction="10000"/>
          </a:bodyPr>
          <a:lstStyle/>
          <a:p>
            <a:pPr algn="l" latinLnBrk="0"/>
            <a:r>
              <a:rPr lang="zh-CN" altLang="en-US" sz="1800" dirty="0">
                <a:solidFill>
                  <a:srgbClr val="86CCCA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标题文本预设</a:t>
            </a:r>
          </a:p>
        </p:txBody>
      </p:sp>
      <p:sp>
        <p:nvSpPr>
          <p:cNvPr id="17" name="iš1ïdé"/>
          <p:cNvSpPr txBox="1"/>
          <p:nvPr/>
        </p:nvSpPr>
        <p:spPr bwMode="auto">
          <a:xfrm>
            <a:off x="8184172" y="4954362"/>
            <a:ext cx="2589231" cy="984885"/>
          </a:xfrm>
          <a:prstGeom prst="rect">
            <a:avLst/>
          </a:prstGeom>
          <a:noFill/>
        </p:spPr>
        <p:txBody>
          <a:bodyPr wrap="square" lIns="360000" tIns="0" rIns="0" bIns="0" anchor="ctr" anchorCtr="0">
            <a:spAutoFit/>
          </a:bodyPr>
          <a:lstStyle/>
          <a:p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8" name="î$liḑè"/>
          <p:cNvSpPr txBox="1"/>
          <p:nvPr/>
        </p:nvSpPr>
        <p:spPr bwMode="auto">
          <a:xfrm>
            <a:off x="8184172" y="2005045"/>
            <a:ext cx="2697895" cy="265028"/>
          </a:xfrm>
          <a:prstGeom prst="rect">
            <a:avLst/>
          </a:prstGeom>
          <a:noFill/>
        </p:spPr>
        <p:txBody>
          <a:bodyPr wrap="none" lIns="360000" tIns="0" rIns="360000" bIns="0" anchor="ctr" anchorCtr="0">
            <a:normAutofit lnSpcReduction="10000"/>
          </a:bodyPr>
          <a:lstStyle/>
          <a:p>
            <a:pPr algn="l" latinLnBrk="0"/>
            <a:r>
              <a:rPr lang="zh-CN" altLang="en-US" sz="1800">
                <a:solidFill>
                  <a:srgbClr val="86CCCA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标题文本预设</a:t>
            </a:r>
          </a:p>
        </p:txBody>
      </p:sp>
      <p:sp>
        <p:nvSpPr>
          <p:cNvPr id="19" name="išḻidé"/>
          <p:cNvSpPr txBox="1"/>
          <p:nvPr/>
        </p:nvSpPr>
        <p:spPr bwMode="auto">
          <a:xfrm>
            <a:off x="8184171" y="2389249"/>
            <a:ext cx="2697895" cy="1231106"/>
          </a:xfrm>
          <a:prstGeom prst="rect">
            <a:avLst/>
          </a:prstGeom>
          <a:noFill/>
        </p:spPr>
        <p:txBody>
          <a:bodyPr wrap="square" lIns="360000" tIns="0" rIns="360000" bIns="0" anchor="ctr" anchorCtr="0">
            <a:spAutoFit/>
          </a:bodyPr>
          <a:lstStyle/>
          <a:p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0" name="íṩļíḓè"/>
          <p:cNvSpPr txBox="1"/>
          <p:nvPr/>
        </p:nvSpPr>
        <p:spPr bwMode="auto">
          <a:xfrm>
            <a:off x="1010619" y="4609006"/>
            <a:ext cx="2696161" cy="265028"/>
          </a:xfrm>
          <a:prstGeom prst="rect">
            <a:avLst/>
          </a:prstGeom>
          <a:noFill/>
        </p:spPr>
        <p:txBody>
          <a:bodyPr wrap="none" lIns="0" tIns="0" rIns="360000" bIns="0" anchor="ctr" anchorCtr="0">
            <a:normAutofit lnSpcReduction="10000"/>
          </a:bodyPr>
          <a:lstStyle/>
          <a:p>
            <a:pPr algn="r" latinLnBrk="0"/>
            <a:r>
              <a:rPr lang="zh-CN" altLang="en-US" sz="1800" dirty="0">
                <a:solidFill>
                  <a:srgbClr val="86CCCA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标题文本预设</a:t>
            </a:r>
          </a:p>
        </p:txBody>
      </p:sp>
      <p:sp>
        <p:nvSpPr>
          <p:cNvPr id="22" name="íṩlïḋè"/>
          <p:cNvSpPr txBox="1"/>
          <p:nvPr/>
        </p:nvSpPr>
        <p:spPr bwMode="auto">
          <a:xfrm>
            <a:off x="988455" y="1983258"/>
            <a:ext cx="2692545" cy="265028"/>
          </a:xfrm>
          <a:prstGeom prst="rect">
            <a:avLst/>
          </a:prstGeom>
          <a:noFill/>
        </p:spPr>
        <p:txBody>
          <a:bodyPr wrap="none" lIns="0" tIns="0" rIns="360000" bIns="0" anchor="ctr" anchorCtr="0">
            <a:normAutofit lnSpcReduction="10000"/>
          </a:bodyPr>
          <a:lstStyle/>
          <a:p>
            <a:pPr algn="r" latinLnBrk="0"/>
            <a:r>
              <a:rPr lang="zh-CN" altLang="en-US" sz="1800" dirty="0">
                <a:solidFill>
                  <a:srgbClr val="86CCCA"/>
                </a:solidFill>
                <a:effectLst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标题文本预设</a:t>
            </a:r>
          </a:p>
        </p:txBody>
      </p:sp>
      <p:sp>
        <p:nvSpPr>
          <p:cNvPr id="78" name="išḻidé"/>
          <p:cNvSpPr txBox="1"/>
          <p:nvPr/>
        </p:nvSpPr>
        <p:spPr bwMode="auto">
          <a:xfrm>
            <a:off x="1117587" y="2329528"/>
            <a:ext cx="2697895" cy="1231106"/>
          </a:xfrm>
          <a:prstGeom prst="rect">
            <a:avLst/>
          </a:prstGeom>
          <a:noFill/>
        </p:spPr>
        <p:txBody>
          <a:bodyPr wrap="square" lIns="360000" tIns="0" rIns="360000" bIns="0" anchor="ctr" anchorCtr="0">
            <a:spAutoFit/>
          </a:bodyPr>
          <a:lstStyle/>
          <a:p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9" name="išḻidé"/>
          <p:cNvSpPr txBox="1"/>
          <p:nvPr/>
        </p:nvSpPr>
        <p:spPr bwMode="auto">
          <a:xfrm>
            <a:off x="1117586" y="4900323"/>
            <a:ext cx="2697895" cy="1231106"/>
          </a:xfrm>
          <a:prstGeom prst="rect">
            <a:avLst/>
          </a:prstGeom>
          <a:noFill/>
        </p:spPr>
        <p:txBody>
          <a:bodyPr wrap="square" lIns="360000" tIns="0" rIns="360000" bIns="0" anchor="ctr" anchorCtr="0">
            <a:spAutoFit/>
          </a:bodyPr>
          <a:lstStyle/>
          <a:p>
            <a:r>
              <a:rPr lang="zh-CN" altLang="en-US" sz="1600" dirty="0">
                <a:solidFill>
                  <a:schemeClr val="bg1">
                    <a:lumMod val="50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1">
                  <a:lumMod val="50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8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10" dur="2000" fill="hold"/>
                                        <p:tgtEl>
                                          <p:spTgt spid="80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4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7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7" grpId="0"/>
      <p:bldP spid="18" grpId="0"/>
      <p:bldP spid="19" grpId="0"/>
      <p:bldP spid="20" grpId="0"/>
      <p:bldP spid="22" grpId="0"/>
      <p:bldP spid="78" grpId="0"/>
      <p:bldP spid="79" grpId="0"/>
    </p:bldLst>
  </p:timing>
</p:sld>
</file>

<file path=ppt/slides/slide22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不足之处</a:t>
            </a:r>
          </a:p>
        </p:txBody>
      </p:sp>
      <p:sp>
        <p:nvSpPr>
          <p:cNvPr id="3" name="TextBox 15"/>
          <p:cNvSpPr txBox="1">
            <a:spLocks noChangeArrowheads="1"/>
          </p:cNvSpPr>
          <p:nvPr/>
        </p:nvSpPr>
        <p:spPr bwMode="auto">
          <a:xfrm>
            <a:off x="9792297" y="1866196"/>
            <a:ext cx="1112838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2000">
                <a:solidFill>
                  <a:schemeClr val="bg2"/>
                </a:solidFill>
                <a:latin typeface="Arial" panose="020B0604020202020204" pitchFamily="34" charset="0"/>
                <a:ea typeface="微软雅黑" panose="020B0503020204020204" pitchFamily="34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000">
                <a:solidFill>
                  <a:schemeClr val="bg2"/>
                </a:solidFill>
                <a:latin typeface="Arial" panose="020B0604020202020204" pitchFamily="34" charset="0"/>
                <a:ea typeface="仿宋_GB2312" pitchFamily="1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>
                <a:solidFill>
                  <a:schemeClr val="tx1">
                    <a:lumMod val="85000"/>
                    <a:lumOff val="1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问题二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4" name="直接连接符 3"/>
          <p:cNvCxnSpPr/>
          <p:nvPr/>
        </p:nvCxnSpPr>
        <p:spPr>
          <a:xfrm>
            <a:off x="10400059" y="2376192"/>
            <a:ext cx="275531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PA_矩形 75"/>
          <p:cNvSpPr/>
          <p:nvPr>
            <p:custDataLst>
              <p:tags r:id="rId1"/>
            </p:custDataLst>
          </p:nvPr>
        </p:nvSpPr>
        <p:spPr>
          <a:xfrm>
            <a:off x="8154915" y="2419560"/>
            <a:ext cx="2658440" cy="584775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Freeform 8"/>
          <p:cNvSpPr/>
          <p:nvPr/>
        </p:nvSpPr>
        <p:spPr>
          <a:xfrm>
            <a:off x="4843930" y="1978243"/>
            <a:ext cx="2504140" cy="2504140"/>
          </a:xfrm>
          <a:custGeom>
            <a:avLst/>
            <a:gdLst>
              <a:gd name="connsiteX0" fmla="*/ 0 w 2504140"/>
              <a:gd name="connsiteY0" fmla="*/ 1252070 h 2504140"/>
              <a:gd name="connsiteX1" fmla="*/ 1252070 w 2504140"/>
              <a:gd name="connsiteY1" fmla="*/ 0 h 2504140"/>
              <a:gd name="connsiteX2" fmla="*/ 2504140 w 2504140"/>
              <a:gd name="connsiteY2" fmla="*/ 1252070 h 2504140"/>
              <a:gd name="connsiteX3" fmla="*/ 1252070 w 2504140"/>
              <a:gd name="connsiteY3" fmla="*/ 2504140 h 2504140"/>
              <a:gd name="connsiteX4" fmla="*/ 0 w 2504140"/>
              <a:gd name="connsiteY4" fmla="*/ 1252070 h 25041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504140" h="2504140">
                <a:moveTo>
                  <a:pt x="0" y="1252070"/>
                </a:moveTo>
                <a:cubicBezTo>
                  <a:pt x="0" y="560571"/>
                  <a:pt x="560571" y="0"/>
                  <a:pt x="1252070" y="0"/>
                </a:cubicBezTo>
                <a:cubicBezTo>
                  <a:pt x="1943569" y="0"/>
                  <a:pt x="2504140" y="560571"/>
                  <a:pt x="2504140" y="1252070"/>
                </a:cubicBezTo>
                <a:cubicBezTo>
                  <a:pt x="2504140" y="1943569"/>
                  <a:pt x="1943569" y="2504140"/>
                  <a:pt x="1252070" y="2504140"/>
                </a:cubicBezTo>
                <a:cubicBezTo>
                  <a:pt x="560571" y="2504140"/>
                  <a:pt x="0" y="1943569"/>
                  <a:pt x="0" y="1252070"/>
                </a:cubicBezTo>
                <a:close/>
              </a:path>
            </a:pathLst>
          </a:custGeom>
          <a:solidFill>
            <a:srgbClr val="86CCCA"/>
          </a:solidFill>
          <a:ln w="3175"/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alpha val="50000"/>
              <a:hueOff val="0"/>
              <a:satOff val="0"/>
              <a:lumOff val="0"/>
              <a:alphaOff val="0"/>
            </a:schemeClr>
          </a:fillRef>
          <a:effectRef idx="0">
            <a:schemeClr val="accent1">
              <a:alpha val="50000"/>
              <a:hueOff val="0"/>
              <a:satOff val="0"/>
              <a:lumOff val="0"/>
              <a:alphaOff val="0"/>
            </a:schemeClr>
          </a:effectRef>
          <a:fontRef idx="minor">
            <a:schemeClr val="tx1"/>
          </a:fontRef>
        </p:style>
        <p:txBody>
          <a:bodyPr spcFirstLastPara="0" vert="horz" wrap="square" lIns="437843" tIns="437843" rIns="437843" bIns="437843" numCol="1" spcCol="1270" anchor="ctr" anchorCtr="0">
            <a:noAutofit/>
          </a:bodyPr>
          <a:lstStyle/>
          <a:p>
            <a:pPr lvl="0" algn="ctr" defTabSz="24892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5600" kern="120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" name="Freeform 10"/>
          <p:cNvSpPr/>
          <p:nvPr/>
        </p:nvSpPr>
        <p:spPr>
          <a:xfrm>
            <a:off x="7100737" y="2604278"/>
            <a:ext cx="1252070" cy="1252070"/>
          </a:xfrm>
          <a:custGeom>
            <a:avLst/>
            <a:gdLst>
              <a:gd name="connsiteX0" fmla="*/ 0 w 1252070"/>
              <a:gd name="connsiteY0" fmla="*/ 626035 h 1252070"/>
              <a:gd name="connsiteX1" fmla="*/ 626035 w 1252070"/>
              <a:gd name="connsiteY1" fmla="*/ 0 h 1252070"/>
              <a:gd name="connsiteX2" fmla="*/ 1252070 w 1252070"/>
              <a:gd name="connsiteY2" fmla="*/ 626035 h 1252070"/>
              <a:gd name="connsiteX3" fmla="*/ 626035 w 1252070"/>
              <a:gd name="connsiteY3" fmla="*/ 1252070 h 1252070"/>
              <a:gd name="connsiteX4" fmla="*/ 0 w 1252070"/>
              <a:gd name="connsiteY4" fmla="*/ 626035 h 12520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52070" h="1252070">
                <a:moveTo>
                  <a:pt x="0" y="626035"/>
                </a:moveTo>
                <a:cubicBezTo>
                  <a:pt x="0" y="280285"/>
                  <a:pt x="280285" y="0"/>
                  <a:pt x="626035" y="0"/>
                </a:cubicBezTo>
                <a:cubicBezTo>
                  <a:pt x="971785" y="0"/>
                  <a:pt x="1252070" y="280285"/>
                  <a:pt x="1252070" y="626035"/>
                </a:cubicBezTo>
                <a:cubicBezTo>
                  <a:pt x="1252070" y="971785"/>
                  <a:pt x="971785" y="1252070"/>
                  <a:pt x="626035" y="1252070"/>
                </a:cubicBezTo>
                <a:cubicBezTo>
                  <a:pt x="280285" y="1252070"/>
                  <a:pt x="0" y="971785"/>
                  <a:pt x="0" y="626035"/>
                </a:cubicBezTo>
                <a:close/>
              </a:path>
            </a:pathLst>
          </a:custGeom>
          <a:solidFill>
            <a:srgbClr val="86CCCA"/>
          </a:solidFill>
          <a:ln w="3175"/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alpha val="50000"/>
              <a:hueOff val="0"/>
              <a:satOff val="0"/>
              <a:lumOff val="0"/>
              <a:alphaOff val="0"/>
            </a:schemeClr>
          </a:fillRef>
          <a:effectRef idx="0">
            <a:schemeClr val="accent1">
              <a:alpha val="50000"/>
              <a:hueOff val="0"/>
              <a:satOff val="0"/>
              <a:lumOff val="0"/>
              <a:alphaOff val="0"/>
            </a:schemeClr>
          </a:effectRef>
          <a:fontRef idx="minor">
            <a:schemeClr val="tx1"/>
          </a:fontRef>
        </p:style>
        <p:txBody>
          <a:bodyPr spcFirstLastPara="0" vert="horz" wrap="square" lIns="218921" tIns="218921" rIns="218921" bIns="218921" numCol="1" spcCol="1270" anchor="ctr" anchorCtr="0">
            <a:noAutofit/>
          </a:bodyPr>
          <a:lstStyle/>
          <a:p>
            <a:pPr lvl="0" algn="ctr" defTabSz="12446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3600" kern="120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Freeform 11"/>
          <p:cNvSpPr/>
          <p:nvPr/>
        </p:nvSpPr>
        <p:spPr>
          <a:xfrm>
            <a:off x="5469965" y="4235050"/>
            <a:ext cx="1252070" cy="1252070"/>
          </a:xfrm>
          <a:custGeom>
            <a:avLst/>
            <a:gdLst>
              <a:gd name="connsiteX0" fmla="*/ 0 w 1252070"/>
              <a:gd name="connsiteY0" fmla="*/ 626035 h 1252070"/>
              <a:gd name="connsiteX1" fmla="*/ 626035 w 1252070"/>
              <a:gd name="connsiteY1" fmla="*/ 0 h 1252070"/>
              <a:gd name="connsiteX2" fmla="*/ 1252070 w 1252070"/>
              <a:gd name="connsiteY2" fmla="*/ 626035 h 1252070"/>
              <a:gd name="connsiteX3" fmla="*/ 626035 w 1252070"/>
              <a:gd name="connsiteY3" fmla="*/ 1252070 h 1252070"/>
              <a:gd name="connsiteX4" fmla="*/ 0 w 1252070"/>
              <a:gd name="connsiteY4" fmla="*/ 626035 h 12520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52070" h="1252070">
                <a:moveTo>
                  <a:pt x="0" y="626035"/>
                </a:moveTo>
                <a:cubicBezTo>
                  <a:pt x="0" y="280285"/>
                  <a:pt x="280285" y="0"/>
                  <a:pt x="626035" y="0"/>
                </a:cubicBezTo>
                <a:cubicBezTo>
                  <a:pt x="971785" y="0"/>
                  <a:pt x="1252070" y="280285"/>
                  <a:pt x="1252070" y="626035"/>
                </a:cubicBezTo>
                <a:cubicBezTo>
                  <a:pt x="1252070" y="971785"/>
                  <a:pt x="971785" y="1252070"/>
                  <a:pt x="626035" y="1252070"/>
                </a:cubicBezTo>
                <a:cubicBezTo>
                  <a:pt x="280285" y="1252070"/>
                  <a:pt x="0" y="971785"/>
                  <a:pt x="0" y="626035"/>
                </a:cubicBezTo>
                <a:close/>
              </a:path>
            </a:pathLst>
          </a:custGeom>
          <a:solidFill>
            <a:srgbClr val="282758"/>
          </a:solidFill>
          <a:ln w="3175"/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alpha val="50000"/>
              <a:hueOff val="0"/>
              <a:satOff val="0"/>
              <a:lumOff val="0"/>
              <a:alphaOff val="0"/>
            </a:schemeClr>
          </a:fillRef>
          <a:effectRef idx="0">
            <a:schemeClr val="accent1">
              <a:alpha val="50000"/>
              <a:hueOff val="0"/>
              <a:satOff val="0"/>
              <a:lumOff val="0"/>
              <a:alphaOff val="0"/>
            </a:schemeClr>
          </a:effectRef>
          <a:fontRef idx="minor">
            <a:schemeClr val="tx1"/>
          </a:fontRef>
        </p:style>
        <p:txBody>
          <a:bodyPr spcFirstLastPara="0" vert="horz" wrap="square" lIns="218921" tIns="218921" rIns="218921" bIns="218921" numCol="1" spcCol="1270" anchor="ctr" anchorCtr="0">
            <a:noAutofit/>
          </a:bodyPr>
          <a:lstStyle/>
          <a:p>
            <a:pPr lvl="0" algn="ctr" defTabSz="12446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3600" kern="120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" name="Freeform 12"/>
          <p:cNvSpPr/>
          <p:nvPr/>
        </p:nvSpPr>
        <p:spPr>
          <a:xfrm>
            <a:off x="3839194" y="2604278"/>
            <a:ext cx="1252070" cy="1252070"/>
          </a:xfrm>
          <a:custGeom>
            <a:avLst/>
            <a:gdLst>
              <a:gd name="connsiteX0" fmla="*/ 0 w 1252070"/>
              <a:gd name="connsiteY0" fmla="*/ 626035 h 1252070"/>
              <a:gd name="connsiteX1" fmla="*/ 626035 w 1252070"/>
              <a:gd name="connsiteY1" fmla="*/ 0 h 1252070"/>
              <a:gd name="connsiteX2" fmla="*/ 1252070 w 1252070"/>
              <a:gd name="connsiteY2" fmla="*/ 626035 h 1252070"/>
              <a:gd name="connsiteX3" fmla="*/ 626035 w 1252070"/>
              <a:gd name="connsiteY3" fmla="*/ 1252070 h 1252070"/>
              <a:gd name="connsiteX4" fmla="*/ 0 w 1252070"/>
              <a:gd name="connsiteY4" fmla="*/ 626035 h 12520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52070" h="1252070">
                <a:moveTo>
                  <a:pt x="0" y="626035"/>
                </a:moveTo>
                <a:cubicBezTo>
                  <a:pt x="0" y="280285"/>
                  <a:pt x="280285" y="0"/>
                  <a:pt x="626035" y="0"/>
                </a:cubicBezTo>
                <a:cubicBezTo>
                  <a:pt x="971785" y="0"/>
                  <a:pt x="1252070" y="280285"/>
                  <a:pt x="1252070" y="626035"/>
                </a:cubicBezTo>
                <a:cubicBezTo>
                  <a:pt x="1252070" y="971785"/>
                  <a:pt x="971785" y="1252070"/>
                  <a:pt x="626035" y="1252070"/>
                </a:cubicBezTo>
                <a:cubicBezTo>
                  <a:pt x="280285" y="1252070"/>
                  <a:pt x="0" y="971785"/>
                  <a:pt x="0" y="626035"/>
                </a:cubicBezTo>
                <a:close/>
              </a:path>
            </a:pathLst>
          </a:custGeom>
          <a:solidFill>
            <a:srgbClr val="86CCCA"/>
          </a:solidFill>
          <a:ln w="3175"/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alpha val="50000"/>
              <a:hueOff val="0"/>
              <a:satOff val="0"/>
              <a:lumOff val="0"/>
              <a:alphaOff val="0"/>
            </a:schemeClr>
          </a:fillRef>
          <a:effectRef idx="0">
            <a:schemeClr val="accent1">
              <a:alpha val="50000"/>
              <a:hueOff val="0"/>
              <a:satOff val="0"/>
              <a:lumOff val="0"/>
              <a:alphaOff val="0"/>
            </a:schemeClr>
          </a:effectRef>
          <a:fontRef idx="minor">
            <a:schemeClr val="tx1"/>
          </a:fontRef>
        </p:style>
        <p:txBody>
          <a:bodyPr spcFirstLastPara="0" vert="horz" wrap="square" lIns="218921" tIns="218921" rIns="218921" bIns="218921" numCol="1" spcCol="1270" anchor="ctr" anchorCtr="0">
            <a:noAutofit/>
          </a:bodyPr>
          <a:lstStyle/>
          <a:p>
            <a:pPr lvl="0" algn="ctr" defTabSz="12446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3600" kern="120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TextBox 13"/>
          <p:cNvSpPr txBox="1"/>
          <p:nvPr/>
        </p:nvSpPr>
        <p:spPr>
          <a:xfrm>
            <a:off x="5081546" y="3040185"/>
            <a:ext cx="1968335" cy="461665"/>
          </a:xfrm>
          <a:prstGeom prst="rect">
            <a:avLst/>
          </a:prstGeom>
          <a:noFill/>
          <a:ln w="3175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altLang="zh-CN" sz="2400" b="1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QUESTION</a:t>
            </a:r>
          </a:p>
        </p:txBody>
      </p:sp>
      <p:sp>
        <p:nvSpPr>
          <p:cNvPr id="11" name="Oval 18"/>
          <p:cNvSpPr/>
          <p:nvPr/>
        </p:nvSpPr>
        <p:spPr>
          <a:xfrm>
            <a:off x="950378" y="1967554"/>
            <a:ext cx="392048" cy="392048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</a:t>
            </a:r>
            <a:endParaRPr lang="en-US" sz="60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Oval 20"/>
          <p:cNvSpPr/>
          <p:nvPr/>
        </p:nvSpPr>
        <p:spPr>
          <a:xfrm>
            <a:off x="950378" y="3939912"/>
            <a:ext cx="392048" cy="392048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 sz="240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</a:p>
        </p:txBody>
      </p:sp>
      <p:sp>
        <p:nvSpPr>
          <p:cNvPr id="13" name="Oval 22"/>
          <p:cNvSpPr/>
          <p:nvPr/>
        </p:nvSpPr>
        <p:spPr>
          <a:xfrm>
            <a:off x="10881211" y="1967554"/>
            <a:ext cx="392048" cy="392048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 sz="240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</a:p>
        </p:txBody>
      </p:sp>
      <p:sp>
        <p:nvSpPr>
          <p:cNvPr id="14" name="Oval 24"/>
          <p:cNvSpPr/>
          <p:nvPr/>
        </p:nvSpPr>
        <p:spPr>
          <a:xfrm>
            <a:off x="10881211" y="3955300"/>
            <a:ext cx="392048" cy="392048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 sz="240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4</a:t>
            </a:r>
          </a:p>
        </p:txBody>
      </p:sp>
      <p:sp>
        <p:nvSpPr>
          <p:cNvPr id="15" name="Freeform 5"/>
          <p:cNvSpPr>
            <a:spLocks noEditPoints="1"/>
          </p:cNvSpPr>
          <p:nvPr/>
        </p:nvSpPr>
        <p:spPr bwMode="auto">
          <a:xfrm>
            <a:off x="5817921" y="1357044"/>
            <a:ext cx="556158" cy="533401"/>
          </a:xfrm>
          <a:custGeom>
            <a:avLst/>
            <a:gdLst/>
            <a:ahLst/>
            <a:cxnLst>
              <a:cxn ang="0">
                <a:pos x="237" y="368"/>
              </a:cxn>
              <a:cxn ang="0">
                <a:pos x="181" y="333"/>
              </a:cxn>
              <a:cxn ang="0">
                <a:pos x="87" y="504"/>
              </a:cxn>
              <a:cxn ang="0">
                <a:pos x="15" y="368"/>
              </a:cxn>
              <a:cxn ang="0">
                <a:pos x="13" y="322"/>
              </a:cxn>
              <a:cxn ang="0">
                <a:pos x="57" y="250"/>
              </a:cxn>
              <a:cxn ang="0">
                <a:pos x="3" y="217"/>
              </a:cxn>
              <a:cxn ang="0">
                <a:pos x="168" y="224"/>
              </a:cxn>
              <a:cxn ang="0">
                <a:pos x="237" y="368"/>
              </a:cxn>
              <a:cxn ang="0">
                <a:pos x="310" y="588"/>
              </a:cxn>
              <a:cxn ang="0">
                <a:pos x="310" y="596"/>
              </a:cxn>
              <a:cxn ang="0">
                <a:pos x="149" y="585"/>
              </a:cxn>
              <a:cxn ang="0">
                <a:pos x="106" y="548"/>
              </a:cxn>
              <a:cxn ang="0">
                <a:pos x="122" y="437"/>
              </a:cxn>
              <a:cxn ang="0">
                <a:pos x="316" y="447"/>
              </a:cxn>
              <a:cxn ang="0">
                <a:pos x="310" y="588"/>
              </a:cxn>
              <a:cxn ang="0">
                <a:pos x="237" y="234"/>
              </a:cxn>
              <a:cxn ang="0">
                <a:pos x="116" y="163"/>
              </a:cxn>
              <a:cxn ang="0">
                <a:pos x="109" y="158"/>
              </a:cxn>
              <a:cxn ang="0">
                <a:pos x="195" y="22"/>
              </a:cxn>
              <a:cxn ang="0">
                <a:pos x="249" y="1"/>
              </a:cxn>
              <a:cxn ang="0">
                <a:pos x="339" y="68"/>
              </a:cxn>
              <a:cxn ang="0">
                <a:pos x="237" y="234"/>
              </a:cxn>
              <a:cxn ang="0">
                <a:pos x="588" y="68"/>
              </a:cxn>
              <a:cxn ang="0">
                <a:pos x="504" y="210"/>
              </a:cxn>
              <a:cxn ang="0">
                <a:pos x="344" y="202"/>
              </a:cxn>
              <a:cxn ang="0">
                <a:pos x="402" y="169"/>
              </a:cxn>
              <a:cxn ang="0">
                <a:pos x="295" y="6"/>
              </a:cxn>
              <a:cxn ang="0">
                <a:pos x="450" y="6"/>
              </a:cxn>
              <a:cxn ang="0">
                <a:pos x="491" y="27"/>
              </a:cxn>
              <a:cxn ang="0">
                <a:pos x="534" y="99"/>
              </a:cxn>
              <a:cxn ang="0">
                <a:pos x="588" y="68"/>
              </a:cxn>
              <a:cxn ang="0">
                <a:pos x="567" y="558"/>
              </a:cxn>
              <a:cxn ang="0">
                <a:pos x="529" y="585"/>
              </a:cxn>
              <a:cxn ang="0">
                <a:pos x="446" y="590"/>
              </a:cxn>
              <a:cxn ang="0">
                <a:pos x="449" y="652"/>
              </a:cxn>
              <a:cxn ang="0">
                <a:pos x="361" y="512"/>
              </a:cxn>
              <a:cxn ang="0">
                <a:pos x="441" y="374"/>
              </a:cxn>
              <a:cxn ang="0">
                <a:pos x="444" y="440"/>
              </a:cxn>
              <a:cxn ang="0">
                <a:pos x="638" y="421"/>
              </a:cxn>
              <a:cxn ang="0">
                <a:pos x="567" y="558"/>
              </a:cxn>
              <a:cxn ang="0">
                <a:pos x="670" y="324"/>
              </a:cxn>
              <a:cxn ang="0">
                <a:pos x="664" y="381"/>
              </a:cxn>
              <a:cxn ang="0">
                <a:pos x="563" y="431"/>
              </a:cxn>
              <a:cxn ang="0">
                <a:pos x="462" y="264"/>
              </a:cxn>
              <a:cxn ang="0">
                <a:pos x="581" y="190"/>
              </a:cxn>
              <a:cxn ang="0">
                <a:pos x="589" y="185"/>
              </a:cxn>
              <a:cxn ang="0">
                <a:pos x="670" y="324"/>
              </a:cxn>
            </a:cxnLst>
            <a:rect l="0" t="0" r="r" b="b"/>
            <a:pathLst>
              <a:path w="680" h="652">
                <a:moveTo>
                  <a:pt x="237" y="368"/>
                </a:moveTo>
                <a:cubicBezTo>
                  <a:pt x="181" y="333"/>
                  <a:pt x="181" y="333"/>
                  <a:pt x="181" y="333"/>
                </a:cubicBezTo>
                <a:cubicBezTo>
                  <a:pt x="95" y="431"/>
                  <a:pt x="87" y="504"/>
                  <a:pt x="87" y="504"/>
                </a:cubicBezTo>
                <a:cubicBezTo>
                  <a:pt x="15" y="368"/>
                  <a:pt x="15" y="368"/>
                  <a:pt x="15" y="368"/>
                </a:cubicBezTo>
                <a:cubicBezTo>
                  <a:pt x="0" y="346"/>
                  <a:pt x="13" y="322"/>
                  <a:pt x="13" y="322"/>
                </a:cubicBezTo>
                <a:cubicBezTo>
                  <a:pt x="13" y="322"/>
                  <a:pt x="26" y="298"/>
                  <a:pt x="57" y="250"/>
                </a:cubicBezTo>
                <a:cubicBezTo>
                  <a:pt x="3" y="217"/>
                  <a:pt x="3" y="217"/>
                  <a:pt x="3" y="217"/>
                </a:cubicBezTo>
                <a:cubicBezTo>
                  <a:pt x="168" y="224"/>
                  <a:pt x="168" y="224"/>
                  <a:pt x="168" y="224"/>
                </a:cubicBezTo>
                <a:lnTo>
                  <a:pt x="237" y="368"/>
                </a:lnTo>
                <a:close/>
                <a:moveTo>
                  <a:pt x="310" y="588"/>
                </a:moveTo>
                <a:cubicBezTo>
                  <a:pt x="310" y="596"/>
                  <a:pt x="310" y="596"/>
                  <a:pt x="310" y="596"/>
                </a:cubicBezTo>
                <a:cubicBezTo>
                  <a:pt x="149" y="585"/>
                  <a:pt x="149" y="585"/>
                  <a:pt x="149" y="585"/>
                </a:cubicBezTo>
                <a:cubicBezTo>
                  <a:pt x="129" y="584"/>
                  <a:pt x="113" y="565"/>
                  <a:pt x="106" y="548"/>
                </a:cubicBezTo>
                <a:cubicBezTo>
                  <a:pt x="91" y="513"/>
                  <a:pt x="110" y="471"/>
                  <a:pt x="122" y="437"/>
                </a:cubicBezTo>
                <a:cubicBezTo>
                  <a:pt x="122" y="437"/>
                  <a:pt x="151" y="441"/>
                  <a:pt x="316" y="447"/>
                </a:cubicBezTo>
                <a:lnTo>
                  <a:pt x="310" y="588"/>
                </a:lnTo>
                <a:close/>
                <a:moveTo>
                  <a:pt x="237" y="234"/>
                </a:moveTo>
                <a:cubicBezTo>
                  <a:pt x="116" y="163"/>
                  <a:pt x="116" y="163"/>
                  <a:pt x="116" y="163"/>
                </a:cubicBezTo>
                <a:cubicBezTo>
                  <a:pt x="109" y="158"/>
                  <a:pt x="109" y="158"/>
                  <a:pt x="109" y="158"/>
                </a:cubicBezTo>
                <a:cubicBezTo>
                  <a:pt x="195" y="22"/>
                  <a:pt x="195" y="22"/>
                  <a:pt x="195" y="22"/>
                </a:cubicBezTo>
                <a:cubicBezTo>
                  <a:pt x="206" y="6"/>
                  <a:pt x="230" y="0"/>
                  <a:pt x="249" y="1"/>
                </a:cubicBezTo>
                <a:cubicBezTo>
                  <a:pt x="287" y="5"/>
                  <a:pt x="314" y="42"/>
                  <a:pt x="339" y="68"/>
                </a:cubicBezTo>
                <a:cubicBezTo>
                  <a:pt x="339" y="68"/>
                  <a:pt x="321" y="92"/>
                  <a:pt x="237" y="234"/>
                </a:cubicBezTo>
                <a:close/>
                <a:moveTo>
                  <a:pt x="588" y="68"/>
                </a:moveTo>
                <a:cubicBezTo>
                  <a:pt x="504" y="210"/>
                  <a:pt x="504" y="210"/>
                  <a:pt x="504" y="210"/>
                </a:cubicBezTo>
                <a:cubicBezTo>
                  <a:pt x="344" y="202"/>
                  <a:pt x="344" y="202"/>
                  <a:pt x="344" y="202"/>
                </a:cubicBezTo>
                <a:cubicBezTo>
                  <a:pt x="402" y="169"/>
                  <a:pt x="402" y="169"/>
                  <a:pt x="402" y="169"/>
                </a:cubicBezTo>
                <a:cubicBezTo>
                  <a:pt x="356" y="48"/>
                  <a:pt x="295" y="6"/>
                  <a:pt x="295" y="6"/>
                </a:cubicBezTo>
                <a:cubicBezTo>
                  <a:pt x="450" y="6"/>
                  <a:pt x="450" y="6"/>
                  <a:pt x="450" y="6"/>
                </a:cubicBezTo>
                <a:cubicBezTo>
                  <a:pt x="477" y="4"/>
                  <a:pt x="491" y="27"/>
                  <a:pt x="491" y="27"/>
                </a:cubicBezTo>
                <a:cubicBezTo>
                  <a:pt x="491" y="27"/>
                  <a:pt x="506" y="50"/>
                  <a:pt x="534" y="99"/>
                </a:cubicBezTo>
                <a:lnTo>
                  <a:pt x="588" y="68"/>
                </a:lnTo>
                <a:close/>
                <a:moveTo>
                  <a:pt x="567" y="558"/>
                </a:moveTo>
                <a:cubicBezTo>
                  <a:pt x="557" y="583"/>
                  <a:pt x="529" y="585"/>
                  <a:pt x="529" y="585"/>
                </a:cubicBezTo>
                <a:cubicBezTo>
                  <a:pt x="529" y="585"/>
                  <a:pt x="502" y="588"/>
                  <a:pt x="446" y="590"/>
                </a:cubicBezTo>
                <a:cubicBezTo>
                  <a:pt x="449" y="652"/>
                  <a:pt x="449" y="652"/>
                  <a:pt x="449" y="652"/>
                </a:cubicBezTo>
                <a:cubicBezTo>
                  <a:pt x="361" y="512"/>
                  <a:pt x="361" y="512"/>
                  <a:pt x="361" y="512"/>
                </a:cubicBezTo>
                <a:cubicBezTo>
                  <a:pt x="441" y="374"/>
                  <a:pt x="441" y="374"/>
                  <a:pt x="441" y="374"/>
                </a:cubicBezTo>
                <a:cubicBezTo>
                  <a:pt x="444" y="440"/>
                  <a:pt x="444" y="440"/>
                  <a:pt x="444" y="440"/>
                </a:cubicBezTo>
                <a:cubicBezTo>
                  <a:pt x="573" y="456"/>
                  <a:pt x="638" y="421"/>
                  <a:pt x="638" y="421"/>
                </a:cubicBezTo>
                <a:lnTo>
                  <a:pt x="567" y="558"/>
                </a:lnTo>
                <a:close/>
                <a:moveTo>
                  <a:pt x="670" y="324"/>
                </a:moveTo>
                <a:cubicBezTo>
                  <a:pt x="680" y="341"/>
                  <a:pt x="674" y="365"/>
                  <a:pt x="664" y="381"/>
                </a:cubicBezTo>
                <a:cubicBezTo>
                  <a:pt x="643" y="413"/>
                  <a:pt x="597" y="421"/>
                  <a:pt x="563" y="431"/>
                </a:cubicBezTo>
                <a:cubicBezTo>
                  <a:pt x="563" y="431"/>
                  <a:pt x="550" y="403"/>
                  <a:pt x="462" y="264"/>
                </a:cubicBezTo>
                <a:cubicBezTo>
                  <a:pt x="581" y="190"/>
                  <a:pt x="581" y="190"/>
                  <a:pt x="581" y="190"/>
                </a:cubicBezTo>
                <a:cubicBezTo>
                  <a:pt x="589" y="185"/>
                  <a:pt x="589" y="185"/>
                  <a:pt x="589" y="185"/>
                </a:cubicBezTo>
                <a:lnTo>
                  <a:pt x="670" y="324"/>
                </a:lnTo>
                <a:close/>
              </a:path>
            </a:pathLst>
          </a:custGeom>
          <a:solidFill>
            <a:schemeClr val="bg1"/>
          </a:solidFill>
          <a:ln w="9525">
            <a:noFill/>
            <a:round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6" name="Freeform 19"/>
          <p:cNvSpPr>
            <a:spLocks noEditPoints="1"/>
          </p:cNvSpPr>
          <p:nvPr/>
        </p:nvSpPr>
        <p:spPr bwMode="auto">
          <a:xfrm>
            <a:off x="7453030" y="2990218"/>
            <a:ext cx="596925" cy="480190"/>
          </a:xfrm>
          <a:custGeom>
            <a:avLst/>
            <a:gdLst>
              <a:gd name="T0" fmla="*/ 393 w 400"/>
              <a:gd name="T1" fmla="*/ 61 h 322"/>
              <a:gd name="T2" fmla="*/ 300 w 400"/>
              <a:gd name="T3" fmla="*/ 3 h 322"/>
              <a:gd name="T4" fmla="*/ 286 w 400"/>
              <a:gd name="T5" fmla="*/ 3 h 322"/>
              <a:gd name="T6" fmla="*/ 200 w 400"/>
              <a:gd name="T7" fmla="*/ 57 h 322"/>
              <a:gd name="T8" fmla="*/ 113 w 400"/>
              <a:gd name="T9" fmla="*/ 3 h 322"/>
              <a:gd name="T10" fmla="*/ 100 w 400"/>
              <a:gd name="T11" fmla="*/ 3 h 322"/>
              <a:gd name="T12" fmla="*/ 6 w 400"/>
              <a:gd name="T13" fmla="*/ 61 h 322"/>
              <a:gd name="T14" fmla="*/ 0 w 400"/>
              <a:gd name="T15" fmla="*/ 73 h 322"/>
              <a:gd name="T16" fmla="*/ 0 w 400"/>
              <a:gd name="T17" fmla="*/ 307 h 322"/>
              <a:gd name="T18" fmla="*/ 6 w 400"/>
              <a:gd name="T19" fmla="*/ 319 h 322"/>
              <a:gd name="T20" fmla="*/ 20 w 400"/>
              <a:gd name="T21" fmla="*/ 319 h 322"/>
              <a:gd name="T22" fmla="*/ 106 w 400"/>
              <a:gd name="T23" fmla="*/ 265 h 322"/>
              <a:gd name="T24" fmla="*/ 193 w 400"/>
              <a:gd name="T25" fmla="*/ 319 h 322"/>
              <a:gd name="T26" fmla="*/ 207 w 400"/>
              <a:gd name="T27" fmla="*/ 319 h 322"/>
              <a:gd name="T28" fmla="*/ 293 w 400"/>
              <a:gd name="T29" fmla="*/ 265 h 322"/>
              <a:gd name="T30" fmla="*/ 380 w 400"/>
              <a:gd name="T31" fmla="*/ 319 h 322"/>
              <a:gd name="T32" fmla="*/ 387 w 400"/>
              <a:gd name="T33" fmla="*/ 321 h 322"/>
              <a:gd name="T34" fmla="*/ 393 w 400"/>
              <a:gd name="T35" fmla="*/ 319 h 322"/>
              <a:gd name="T36" fmla="*/ 400 w 400"/>
              <a:gd name="T37" fmla="*/ 307 h 322"/>
              <a:gd name="T38" fmla="*/ 400 w 400"/>
              <a:gd name="T39" fmla="*/ 73 h 322"/>
              <a:gd name="T40" fmla="*/ 393 w 400"/>
              <a:gd name="T41" fmla="*/ 61 h 322"/>
              <a:gd name="T42" fmla="*/ 93 w 400"/>
              <a:gd name="T43" fmla="*/ 241 h 322"/>
              <a:gd name="T44" fmla="*/ 26 w 400"/>
              <a:gd name="T45" fmla="*/ 283 h 322"/>
              <a:gd name="T46" fmla="*/ 26 w 400"/>
              <a:gd name="T47" fmla="*/ 81 h 322"/>
              <a:gd name="T48" fmla="*/ 93 w 400"/>
              <a:gd name="T49" fmla="*/ 39 h 322"/>
              <a:gd name="T50" fmla="*/ 93 w 400"/>
              <a:gd name="T51" fmla="*/ 241 h 322"/>
              <a:gd name="T52" fmla="*/ 187 w 400"/>
              <a:gd name="T53" fmla="*/ 283 h 322"/>
              <a:gd name="T54" fmla="*/ 119 w 400"/>
              <a:gd name="T55" fmla="*/ 241 h 322"/>
              <a:gd name="T56" fmla="*/ 119 w 400"/>
              <a:gd name="T57" fmla="*/ 39 h 322"/>
              <a:gd name="T58" fmla="*/ 187 w 400"/>
              <a:gd name="T59" fmla="*/ 81 h 322"/>
              <a:gd name="T60" fmla="*/ 187 w 400"/>
              <a:gd name="T61" fmla="*/ 283 h 322"/>
              <a:gd name="T62" fmla="*/ 280 w 400"/>
              <a:gd name="T63" fmla="*/ 241 h 322"/>
              <a:gd name="T64" fmla="*/ 213 w 400"/>
              <a:gd name="T65" fmla="*/ 283 h 322"/>
              <a:gd name="T66" fmla="*/ 213 w 400"/>
              <a:gd name="T67" fmla="*/ 81 h 322"/>
              <a:gd name="T68" fmla="*/ 280 w 400"/>
              <a:gd name="T69" fmla="*/ 39 h 322"/>
              <a:gd name="T70" fmla="*/ 280 w 400"/>
              <a:gd name="T71" fmla="*/ 241 h 322"/>
              <a:gd name="T72" fmla="*/ 374 w 400"/>
              <a:gd name="T73" fmla="*/ 283 h 322"/>
              <a:gd name="T74" fmla="*/ 306 w 400"/>
              <a:gd name="T75" fmla="*/ 241 h 322"/>
              <a:gd name="T76" fmla="*/ 306 w 400"/>
              <a:gd name="T77" fmla="*/ 39 h 322"/>
              <a:gd name="T78" fmla="*/ 374 w 400"/>
              <a:gd name="T79" fmla="*/ 81 h 322"/>
              <a:gd name="T80" fmla="*/ 374 w 400"/>
              <a:gd name="T81" fmla="*/ 283 h 32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</a:cxnLst>
            <a:rect l="0" t="0" r="r" b="b"/>
            <a:pathLst>
              <a:path w="400" h="322">
                <a:moveTo>
                  <a:pt x="393" y="61"/>
                </a:moveTo>
                <a:cubicBezTo>
                  <a:pt x="300" y="3"/>
                  <a:pt x="300" y="3"/>
                  <a:pt x="300" y="3"/>
                </a:cubicBezTo>
                <a:cubicBezTo>
                  <a:pt x="296" y="0"/>
                  <a:pt x="291" y="0"/>
                  <a:pt x="286" y="3"/>
                </a:cubicBezTo>
                <a:cubicBezTo>
                  <a:pt x="200" y="57"/>
                  <a:pt x="200" y="57"/>
                  <a:pt x="200" y="57"/>
                </a:cubicBezTo>
                <a:cubicBezTo>
                  <a:pt x="113" y="3"/>
                  <a:pt x="113" y="3"/>
                  <a:pt x="113" y="3"/>
                </a:cubicBezTo>
                <a:cubicBezTo>
                  <a:pt x="109" y="0"/>
                  <a:pt x="104" y="0"/>
                  <a:pt x="100" y="3"/>
                </a:cubicBezTo>
                <a:cubicBezTo>
                  <a:pt x="6" y="61"/>
                  <a:pt x="6" y="61"/>
                  <a:pt x="6" y="61"/>
                </a:cubicBezTo>
                <a:cubicBezTo>
                  <a:pt x="2" y="64"/>
                  <a:pt x="0" y="68"/>
                  <a:pt x="0" y="73"/>
                </a:cubicBezTo>
                <a:cubicBezTo>
                  <a:pt x="0" y="307"/>
                  <a:pt x="0" y="307"/>
                  <a:pt x="0" y="307"/>
                </a:cubicBezTo>
                <a:cubicBezTo>
                  <a:pt x="0" y="312"/>
                  <a:pt x="2" y="317"/>
                  <a:pt x="6" y="319"/>
                </a:cubicBezTo>
                <a:cubicBezTo>
                  <a:pt x="11" y="322"/>
                  <a:pt x="16" y="321"/>
                  <a:pt x="20" y="319"/>
                </a:cubicBezTo>
                <a:cubicBezTo>
                  <a:pt x="106" y="265"/>
                  <a:pt x="106" y="265"/>
                  <a:pt x="106" y="265"/>
                </a:cubicBezTo>
                <a:cubicBezTo>
                  <a:pt x="193" y="319"/>
                  <a:pt x="193" y="319"/>
                  <a:pt x="193" y="319"/>
                </a:cubicBezTo>
                <a:cubicBezTo>
                  <a:pt x="197" y="322"/>
                  <a:pt x="202" y="322"/>
                  <a:pt x="207" y="319"/>
                </a:cubicBezTo>
                <a:cubicBezTo>
                  <a:pt x="293" y="265"/>
                  <a:pt x="293" y="265"/>
                  <a:pt x="293" y="265"/>
                </a:cubicBezTo>
                <a:cubicBezTo>
                  <a:pt x="380" y="319"/>
                  <a:pt x="380" y="319"/>
                  <a:pt x="380" y="319"/>
                </a:cubicBezTo>
                <a:cubicBezTo>
                  <a:pt x="382" y="320"/>
                  <a:pt x="384" y="321"/>
                  <a:pt x="387" y="321"/>
                </a:cubicBezTo>
                <a:cubicBezTo>
                  <a:pt x="389" y="321"/>
                  <a:pt x="391" y="320"/>
                  <a:pt x="393" y="319"/>
                </a:cubicBezTo>
                <a:cubicBezTo>
                  <a:pt x="397" y="317"/>
                  <a:pt x="400" y="312"/>
                  <a:pt x="400" y="307"/>
                </a:cubicBezTo>
                <a:cubicBezTo>
                  <a:pt x="400" y="73"/>
                  <a:pt x="400" y="73"/>
                  <a:pt x="400" y="73"/>
                </a:cubicBezTo>
                <a:cubicBezTo>
                  <a:pt x="400" y="68"/>
                  <a:pt x="397" y="64"/>
                  <a:pt x="393" y="61"/>
                </a:cubicBezTo>
                <a:close/>
                <a:moveTo>
                  <a:pt x="93" y="241"/>
                </a:moveTo>
                <a:cubicBezTo>
                  <a:pt x="26" y="283"/>
                  <a:pt x="26" y="283"/>
                  <a:pt x="26" y="283"/>
                </a:cubicBezTo>
                <a:cubicBezTo>
                  <a:pt x="26" y="81"/>
                  <a:pt x="26" y="81"/>
                  <a:pt x="26" y="81"/>
                </a:cubicBezTo>
                <a:cubicBezTo>
                  <a:pt x="93" y="39"/>
                  <a:pt x="93" y="39"/>
                  <a:pt x="93" y="39"/>
                </a:cubicBezTo>
                <a:lnTo>
                  <a:pt x="93" y="241"/>
                </a:lnTo>
                <a:close/>
                <a:moveTo>
                  <a:pt x="187" y="283"/>
                </a:moveTo>
                <a:cubicBezTo>
                  <a:pt x="119" y="241"/>
                  <a:pt x="119" y="241"/>
                  <a:pt x="119" y="241"/>
                </a:cubicBezTo>
                <a:cubicBezTo>
                  <a:pt x="119" y="39"/>
                  <a:pt x="119" y="39"/>
                  <a:pt x="119" y="39"/>
                </a:cubicBezTo>
                <a:cubicBezTo>
                  <a:pt x="187" y="81"/>
                  <a:pt x="187" y="81"/>
                  <a:pt x="187" y="81"/>
                </a:cubicBezTo>
                <a:lnTo>
                  <a:pt x="187" y="283"/>
                </a:lnTo>
                <a:close/>
                <a:moveTo>
                  <a:pt x="280" y="241"/>
                </a:moveTo>
                <a:cubicBezTo>
                  <a:pt x="213" y="283"/>
                  <a:pt x="213" y="283"/>
                  <a:pt x="213" y="283"/>
                </a:cubicBezTo>
                <a:cubicBezTo>
                  <a:pt x="213" y="81"/>
                  <a:pt x="213" y="81"/>
                  <a:pt x="213" y="81"/>
                </a:cubicBezTo>
                <a:cubicBezTo>
                  <a:pt x="280" y="39"/>
                  <a:pt x="280" y="39"/>
                  <a:pt x="280" y="39"/>
                </a:cubicBezTo>
                <a:lnTo>
                  <a:pt x="280" y="241"/>
                </a:lnTo>
                <a:close/>
                <a:moveTo>
                  <a:pt x="374" y="283"/>
                </a:moveTo>
                <a:cubicBezTo>
                  <a:pt x="306" y="241"/>
                  <a:pt x="306" y="241"/>
                  <a:pt x="306" y="241"/>
                </a:cubicBezTo>
                <a:cubicBezTo>
                  <a:pt x="306" y="39"/>
                  <a:pt x="306" y="39"/>
                  <a:pt x="306" y="39"/>
                </a:cubicBezTo>
                <a:cubicBezTo>
                  <a:pt x="374" y="81"/>
                  <a:pt x="374" y="81"/>
                  <a:pt x="374" y="81"/>
                </a:cubicBezTo>
                <a:lnTo>
                  <a:pt x="374" y="283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en-US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7" name="Freeform 7"/>
          <p:cNvSpPr>
            <a:spLocks noEditPoints="1"/>
          </p:cNvSpPr>
          <p:nvPr/>
        </p:nvSpPr>
        <p:spPr bwMode="auto">
          <a:xfrm>
            <a:off x="5782746" y="4533696"/>
            <a:ext cx="626508" cy="626508"/>
          </a:xfrm>
          <a:custGeom>
            <a:avLst/>
            <a:gdLst>
              <a:gd name="T0" fmla="*/ 347 w 376"/>
              <a:gd name="T1" fmla="*/ 284 h 376"/>
              <a:gd name="T2" fmla="*/ 347 w 376"/>
              <a:gd name="T3" fmla="*/ 238 h 376"/>
              <a:gd name="T4" fmla="*/ 278 w 376"/>
              <a:gd name="T5" fmla="*/ 169 h 376"/>
              <a:gd name="T6" fmla="*/ 238 w 376"/>
              <a:gd name="T7" fmla="*/ 169 h 376"/>
              <a:gd name="T8" fmla="*/ 207 w 376"/>
              <a:gd name="T9" fmla="*/ 148 h 376"/>
              <a:gd name="T10" fmla="*/ 207 w 376"/>
              <a:gd name="T11" fmla="*/ 92 h 376"/>
              <a:gd name="T12" fmla="*/ 236 w 376"/>
              <a:gd name="T13" fmla="*/ 48 h 376"/>
              <a:gd name="T14" fmla="*/ 188 w 376"/>
              <a:gd name="T15" fmla="*/ 0 h 376"/>
              <a:gd name="T16" fmla="*/ 140 w 376"/>
              <a:gd name="T17" fmla="*/ 48 h 376"/>
              <a:gd name="T18" fmla="*/ 169 w 376"/>
              <a:gd name="T19" fmla="*/ 92 h 376"/>
              <a:gd name="T20" fmla="*/ 169 w 376"/>
              <a:gd name="T21" fmla="*/ 148 h 376"/>
              <a:gd name="T22" fmla="*/ 138 w 376"/>
              <a:gd name="T23" fmla="*/ 169 h 376"/>
              <a:gd name="T24" fmla="*/ 98 w 376"/>
              <a:gd name="T25" fmla="*/ 169 h 376"/>
              <a:gd name="T26" fmla="*/ 29 w 376"/>
              <a:gd name="T27" fmla="*/ 238 h 376"/>
              <a:gd name="T28" fmla="*/ 29 w 376"/>
              <a:gd name="T29" fmla="*/ 284 h 376"/>
              <a:gd name="T30" fmla="*/ 0 w 376"/>
              <a:gd name="T31" fmla="*/ 328 h 376"/>
              <a:gd name="T32" fmla="*/ 48 w 376"/>
              <a:gd name="T33" fmla="*/ 376 h 376"/>
              <a:gd name="T34" fmla="*/ 96 w 376"/>
              <a:gd name="T35" fmla="*/ 328 h 376"/>
              <a:gd name="T36" fmla="*/ 67 w 376"/>
              <a:gd name="T37" fmla="*/ 284 h 376"/>
              <a:gd name="T38" fmla="*/ 67 w 376"/>
              <a:gd name="T39" fmla="*/ 238 h 376"/>
              <a:gd name="T40" fmla="*/ 98 w 376"/>
              <a:gd name="T41" fmla="*/ 207 h 376"/>
              <a:gd name="T42" fmla="*/ 138 w 376"/>
              <a:gd name="T43" fmla="*/ 207 h 376"/>
              <a:gd name="T44" fmla="*/ 169 w 376"/>
              <a:gd name="T45" fmla="*/ 202 h 376"/>
              <a:gd name="T46" fmla="*/ 169 w 376"/>
              <a:gd name="T47" fmla="*/ 284 h 376"/>
              <a:gd name="T48" fmla="*/ 140 w 376"/>
              <a:gd name="T49" fmla="*/ 328 h 376"/>
              <a:gd name="T50" fmla="*/ 188 w 376"/>
              <a:gd name="T51" fmla="*/ 376 h 376"/>
              <a:gd name="T52" fmla="*/ 236 w 376"/>
              <a:gd name="T53" fmla="*/ 328 h 376"/>
              <a:gd name="T54" fmla="*/ 207 w 376"/>
              <a:gd name="T55" fmla="*/ 284 h 376"/>
              <a:gd name="T56" fmla="*/ 207 w 376"/>
              <a:gd name="T57" fmla="*/ 202 h 376"/>
              <a:gd name="T58" fmla="*/ 238 w 376"/>
              <a:gd name="T59" fmla="*/ 207 h 376"/>
              <a:gd name="T60" fmla="*/ 278 w 376"/>
              <a:gd name="T61" fmla="*/ 207 h 376"/>
              <a:gd name="T62" fmla="*/ 309 w 376"/>
              <a:gd name="T63" fmla="*/ 238 h 376"/>
              <a:gd name="T64" fmla="*/ 309 w 376"/>
              <a:gd name="T65" fmla="*/ 284 h 376"/>
              <a:gd name="T66" fmla="*/ 280 w 376"/>
              <a:gd name="T67" fmla="*/ 328 h 376"/>
              <a:gd name="T68" fmla="*/ 328 w 376"/>
              <a:gd name="T69" fmla="*/ 376 h 376"/>
              <a:gd name="T70" fmla="*/ 376 w 376"/>
              <a:gd name="T71" fmla="*/ 328 h 376"/>
              <a:gd name="T72" fmla="*/ 347 w 376"/>
              <a:gd name="T73" fmla="*/ 284 h 376"/>
              <a:gd name="T74" fmla="*/ 75 w 376"/>
              <a:gd name="T75" fmla="*/ 328 h 376"/>
              <a:gd name="T76" fmla="*/ 48 w 376"/>
              <a:gd name="T77" fmla="*/ 356 h 376"/>
              <a:gd name="T78" fmla="*/ 20 w 376"/>
              <a:gd name="T79" fmla="*/ 328 h 376"/>
              <a:gd name="T80" fmla="*/ 48 w 376"/>
              <a:gd name="T81" fmla="*/ 300 h 376"/>
              <a:gd name="T82" fmla="*/ 75 w 376"/>
              <a:gd name="T83" fmla="*/ 328 h 376"/>
              <a:gd name="T84" fmla="*/ 160 w 376"/>
              <a:gd name="T85" fmla="*/ 48 h 376"/>
              <a:gd name="T86" fmla="*/ 188 w 376"/>
              <a:gd name="T87" fmla="*/ 20 h 376"/>
              <a:gd name="T88" fmla="*/ 215 w 376"/>
              <a:gd name="T89" fmla="*/ 48 h 376"/>
              <a:gd name="T90" fmla="*/ 188 w 376"/>
              <a:gd name="T91" fmla="*/ 76 h 376"/>
              <a:gd name="T92" fmla="*/ 160 w 376"/>
              <a:gd name="T93" fmla="*/ 48 h 376"/>
              <a:gd name="T94" fmla="*/ 215 w 376"/>
              <a:gd name="T95" fmla="*/ 328 h 376"/>
              <a:gd name="T96" fmla="*/ 188 w 376"/>
              <a:gd name="T97" fmla="*/ 356 h 376"/>
              <a:gd name="T98" fmla="*/ 160 w 376"/>
              <a:gd name="T99" fmla="*/ 328 h 376"/>
              <a:gd name="T100" fmla="*/ 188 w 376"/>
              <a:gd name="T101" fmla="*/ 300 h 376"/>
              <a:gd name="T102" fmla="*/ 215 w 376"/>
              <a:gd name="T103" fmla="*/ 328 h 376"/>
              <a:gd name="T104" fmla="*/ 328 w 376"/>
              <a:gd name="T105" fmla="*/ 356 h 376"/>
              <a:gd name="T106" fmla="*/ 300 w 376"/>
              <a:gd name="T107" fmla="*/ 328 h 376"/>
              <a:gd name="T108" fmla="*/ 328 w 376"/>
              <a:gd name="T109" fmla="*/ 300 h 376"/>
              <a:gd name="T110" fmla="*/ 355 w 376"/>
              <a:gd name="T111" fmla="*/ 328 h 376"/>
              <a:gd name="T112" fmla="*/ 328 w 376"/>
              <a:gd name="T113" fmla="*/ 356 h 37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</a:cxnLst>
            <a:rect l="0" t="0" r="r" b="b"/>
            <a:pathLst>
              <a:path w="376" h="376">
                <a:moveTo>
                  <a:pt x="347" y="284"/>
                </a:moveTo>
                <a:cubicBezTo>
                  <a:pt x="347" y="238"/>
                  <a:pt x="347" y="238"/>
                  <a:pt x="347" y="238"/>
                </a:cubicBezTo>
                <a:cubicBezTo>
                  <a:pt x="347" y="210"/>
                  <a:pt x="328" y="169"/>
                  <a:pt x="278" y="169"/>
                </a:cubicBezTo>
                <a:cubicBezTo>
                  <a:pt x="238" y="169"/>
                  <a:pt x="238" y="169"/>
                  <a:pt x="238" y="169"/>
                </a:cubicBezTo>
                <a:cubicBezTo>
                  <a:pt x="210" y="169"/>
                  <a:pt x="207" y="155"/>
                  <a:pt x="207" y="148"/>
                </a:cubicBezTo>
                <a:cubicBezTo>
                  <a:pt x="207" y="92"/>
                  <a:pt x="207" y="92"/>
                  <a:pt x="207" y="92"/>
                </a:cubicBezTo>
                <a:cubicBezTo>
                  <a:pt x="224" y="85"/>
                  <a:pt x="236" y="68"/>
                  <a:pt x="236" y="48"/>
                </a:cubicBezTo>
                <a:cubicBezTo>
                  <a:pt x="236" y="21"/>
                  <a:pt x="214" y="0"/>
                  <a:pt x="188" y="0"/>
                </a:cubicBezTo>
                <a:cubicBezTo>
                  <a:pt x="161" y="0"/>
                  <a:pt x="140" y="21"/>
                  <a:pt x="140" y="48"/>
                </a:cubicBezTo>
                <a:cubicBezTo>
                  <a:pt x="140" y="68"/>
                  <a:pt x="152" y="85"/>
                  <a:pt x="169" y="92"/>
                </a:cubicBezTo>
                <a:cubicBezTo>
                  <a:pt x="169" y="148"/>
                  <a:pt x="169" y="148"/>
                  <a:pt x="169" y="148"/>
                </a:cubicBezTo>
                <a:cubicBezTo>
                  <a:pt x="169" y="153"/>
                  <a:pt x="167" y="169"/>
                  <a:pt x="138" y="169"/>
                </a:cubicBezTo>
                <a:cubicBezTo>
                  <a:pt x="98" y="169"/>
                  <a:pt x="98" y="169"/>
                  <a:pt x="98" y="169"/>
                </a:cubicBezTo>
                <a:cubicBezTo>
                  <a:pt x="47" y="169"/>
                  <a:pt x="29" y="210"/>
                  <a:pt x="29" y="238"/>
                </a:cubicBezTo>
                <a:cubicBezTo>
                  <a:pt x="29" y="284"/>
                  <a:pt x="29" y="284"/>
                  <a:pt x="29" y="284"/>
                </a:cubicBezTo>
                <a:cubicBezTo>
                  <a:pt x="12" y="291"/>
                  <a:pt x="0" y="308"/>
                  <a:pt x="0" y="328"/>
                </a:cubicBezTo>
                <a:cubicBezTo>
                  <a:pt x="0" y="354"/>
                  <a:pt x="21" y="376"/>
                  <a:pt x="48" y="376"/>
                </a:cubicBezTo>
                <a:cubicBezTo>
                  <a:pt x="74" y="376"/>
                  <a:pt x="96" y="354"/>
                  <a:pt x="96" y="328"/>
                </a:cubicBezTo>
                <a:cubicBezTo>
                  <a:pt x="96" y="308"/>
                  <a:pt x="84" y="291"/>
                  <a:pt x="67" y="284"/>
                </a:cubicBezTo>
                <a:cubicBezTo>
                  <a:pt x="67" y="238"/>
                  <a:pt x="67" y="238"/>
                  <a:pt x="67" y="238"/>
                </a:cubicBezTo>
                <a:cubicBezTo>
                  <a:pt x="67" y="233"/>
                  <a:pt x="68" y="207"/>
                  <a:pt x="98" y="207"/>
                </a:cubicBezTo>
                <a:cubicBezTo>
                  <a:pt x="138" y="207"/>
                  <a:pt x="138" y="207"/>
                  <a:pt x="138" y="207"/>
                </a:cubicBezTo>
                <a:cubicBezTo>
                  <a:pt x="150" y="207"/>
                  <a:pt x="160" y="205"/>
                  <a:pt x="169" y="202"/>
                </a:cubicBezTo>
                <a:cubicBezTo>
                  <a:pt x="169" y="284"/>
                  <a:pt x="169" y="284"/>
                  <a:pt x="169" y="284"/>
                </a:cubicBezTo>
                <a:cubicBezTo>
                  <a:pt x="152" y="291"/>
                  <a:pt x="140" y="308"/>
                  <a:pt x="140" y="328"/>
                </a:cubicBezTo>
                <a:cubicBezTo>
                  <a:pt x="140" y="354"/>
                  <a:pt x="161" y="376"/>
                  <a:pt x="188" y="376"/>
                </a:cubicBezTo>
                <a:cubicBezTo>
                  <a:pt x="214" y="376"/>
                  <a:pt x="236" y="354"/>
                  <a:pt x="236" y="328"/>
                </a:cubicBezTo>
                <a:cubicBezTo>
                  <a:pt x="236" y="308"/>
                  <a:pt x="224" y="291"/>
                  <a:pt x="207" y="284"/>
                </a:cubicBezTo>
                <a:cubicBezTo>
                  <a:pt x="207" y="202"/>
                  <a:pt x="207" y="202"/>
                  <a:pt x="207" y="202"/>
                </a:cubicBezTo>
                <a:cubicBezTo>
                  <a:pt x="215" y="205"/>
                  <a:pt x="226" y="207"/>
                  <a:pt x="238" y="207"/>
                </a:cubicBezTo>
                <a:cubicBezTo>
                  <a:pt x="278" y="207"/>
                  <a:pt x="278" y="207"/>
                  <a:pt x="278" y="207"/>
                </a:cubicBezTo>
                <a:cubicBezTo>
                  <a:pt x="306" y="207"/>
                  <a:pt x="309" y="231"/>
                  <a:pt x="309" y="238"/>
                </a:cubicBezTo>
                <a:cubicBezTo>
                  <a:pt x="309" y="284"/>
                  <a:pt x="309" y="284"/>
                  <a:pt x="309" y="284"/>
                </a:cubicBezTo>
                <a:cubicBezTo>
                  <a:pt x="292" y="291"/>
                  <a:pt x="280" y="308"/>
                  <a:pt x="280" y="328"/>
                </a:cubicBezTo>
                <a:cubicBezTo>
                  <a:pt x="280" y="354"/>
                  <a:pt x="301" y="376"/>
                  <a:pt x="328" y="376"/>
                </a:cubicBezTo>
                <a:cubicBezTo>
                  <a:pt x="354" y="376"/>
                  <a:pt x="376" y="354"/>
                  <a:pt x="376" y="328"/>
                </a:cubicBezTo>
                <a:cubicBezTo>
                  <a:pt x="376" y="308"/>
                  <a:pt x="364" y="291"/>
                  <a:pt x="347" y="284"/>
                </a:cubicBezTo>
                <a:close/>
                <a:moveTo>
                  <a:pt x="75" y="328"/>
                </a:moveTo>
                <a:cubicBezTo>
                  <a:pt x="75" y="343"/>
                  <a:pt x="63" y="356"/>
                  <a:pt x="48" y="356"/>
                </a:cubicBezTo>
                <a:cubicBezTo>
                  <a:pt x="32" y="356"/>
                  <a:pt x="20" y="343"/>
                  <a:pt x="20" y="328"/>
                </a:cubicBezTo>
                <a:cubicBezTo>
                  <a:pt x="20" y="313"/>
                  <a:pt x="32" y="300"/>
                  <a:pt x="48" y="300"/>
                </a:cubicBezTo>
                <a:cubicBezTo>
                  <a:pt x="63" y="300"/>
                  <a:pt x="75" y="313"/>
                  <a:pt x="75" y="328"/>
                </a:cubicBezTo>
                <a:close/>
                <a:moveTo>
                  <a:pt x="160" y="48"/>
                </a:moveTo>
                <a:cubicBezTo>
                  <a:pt x="160" y="33"/>
                  <a:pt x="172" y="20"/>
                  <a:pt x="188" y="20"/>
                </a:cubicBezTo>
                <a:cubicBezTo>
                  <a:pt x="203" y="20"/>
                  <a:pt x="215" y="33"/>
                  <a:pt x="215" y="48"/>
                </a:cubicBezTo>
                <a:cubicBezTo>
                  <a:pt x="215" y="63"/>
                  <a:pt x="203" y="76"/>
                  <a:pt x="188" y="76"/>
                </a:cubicBezTo>
                <a:cubicBezTo>
                  <a:pt x="172" y="76"/>
                  <a:pt x="160" y="63"/>
                  <a:pt x="160" y="48"/>
                </a:cubicBezTo>
                <a:close/>
                <a:moveTo>
                  <a:pt x="215" y="328"/>
                </a:moveTo>
                <a:cubicBezTo>
                  <a:pt x="215" y="343"/>
                  <a:pt x="203" y="356"/>
                  <a:pt x="188" y="356"/>
                </a:cubicBezTo>
                <a:cubicBezTo>
                  <a:pt x="172" y="356"/>
                  <a:pt x="160" y="343"/>
                  <a:pt x="160" y="328"/>
                </a:cubicBezTo>
                <a:cubicBezTo>
                  <a:pt x="160" y="313"/>
                  <a:pt x="172" y="300"/>
                  <a:pt x="188" y="300"/>
                </a:cubicBezTo>
                <a:cubicBezTo>
                  <a:pt x="203" y="300"/>
                  <a:pt x="215" y="313"/>
                  <a:pt x="215" y="328"/>
                </a:cubicBezTo>
                <a:close/>
                <a:moveTo>
                  <a:pt x="328" y="356"/>
                </a:moveTo>
                <a:cubicBezTo>
                  <a:pt x="312" y="356"/>
                  <a:pt x="300" y="343"/>
                  <a:pt x="300" y="328"/>
                </a:cubicBezTo>
                <a:cubicBezTo>
                  <a:pt x="300" y="313"/>
                  <a:pt x="312" y="300"/>
                  <a:pt x="328" y="300"/>
                </a:cubicBezTo>
                <a:cubicBezTo>
                  <a:pt x="343" y="300"/>
                  <a:pt x="355" y="313"/>
                  <a:pt x="355" y="328"/>
                </a:cubicBezTo>
                <a:cubicBezTo>
                  <a:pt x="355" y="343"/>
                  <a:pt x="343" y="356"/>
                  <a:pt x="328" y="356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en-US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8" name="AutoShape 117"/>
          <p:cNvSpPr/>
          <p:nvPr/>
        </p:nvSpPr>
        <p:spPr bwMode="auto">
          <a:xfrm>
            <a:off x="4163315" y="3039888"/>
            <a:ext cx="615602" cy="461962"/>
          </a:xfrm>
          <a:custGeom>
            <a:avLst/>
            <a:gdLst>
              <a:gd name="T0" fmla="+- 0 10799 1"/>
              <a:gd name="T1" fmla="*/ T0 w 21596"/>
              <a:gd name="T2" fmla="*/ 10800 h 21600"/>
              <a:gd name="T3" fmla="+- 0 10799 1"/>
              <a:gd name="T4" fmla="*/ T3 w 21596"/>
              <a:gd name="T5" fmla="*/ 10800 h 21600"/>
              <a:gd name="T6" fmla="+- 0 10799 1"/>
              <a:gd name="T7" fmla="*/ T6 w 21596"/>
              <a:gd name="T8" fmla="*/ 10800 h 21600"/>
              <a:gd name="T9" fmla="+- 0 10799 1"/>
              <a:gd name="T10" fmla="*/ T9 w 21596"/>
              <a:gd name="T11" fmla="*/ 10800 h 21600"/>
            </a:gdLst>
            <a:ahLst/>
            <a:cxnLst>
              <a:cxn ang="0">
                <a:pos x="T1" y="T2"/>
              </a:cxn>
              <a:cxn ang="0">
                <a:pos x="T4" y="T5"/>
              </a:cxn>
              <a:cxn ang="0">
                <a:pos x="T7" y="T8"/>
              </a:cxn>
              <a:cxn ang="0">
                <a:pos x="T10" y="T11"/>
              </a:cxn>
            </a:cxnLst>
            <a:rect l="0" t="0" r="r" b="b"/>
            <a:pathLst>
              <a:path w="21596" h="21600">
                <a:moveTo>
                  <a:pt x="4511" y="2151"/>
                </a:moveTo>
                <a:lnTo>
                  <a:pt x="6064" y="3877"/>
                </a:lnTo>
                <a:lnTo>
                  <a:pt x="4246" y="6302"/>
                </a:lnTo>
                <a:lnTo>
                  <a:pt x="1353" y="6302"/>
                </a:lnTo>
                <a:cubicBezTo>
                  <a:pt x="1353" y="6302"/>
                  <a:pt x="4511" y="2151"/>
                  <a:pt x="4511" y="2151"/>
                </a:cubicBezTo>
                <a:close/>
                <a:moveTo>
                  <a:pt x="17348" y="6302"/>
                </a:moveTo>
                <a:lnTo>
                  <a:pt x="15531" y="3877"/>
                </a:lnTo>
                <a:lnTo>
                  <a:pt x="17082" y="2153"/>
                </a:lnTo>
                <a:lnTo>
                  <a:pt x="20191" y="6302"/>
                </a:lnTo>
                <a:cubicBezTo>
                  <a:pt x="20191" y="6302"/>
                  <a:pt x="17348" y="6302"/>
                  <a:pt x="17348" y="6302"/>
                </a:cubicBezTo>
                <a:close/>
                <a:moveTo>
                  <a:pt x="17264" y="7202"/>
                </a:moveTo>
                <a:lnTo>
                  <a:pt x="19663" y="7202"/>
                </a:lnTo>
                <a:lnTo>
                  <a:pt x="13021" y="16638"/>
                </a:lnTo>
                <a:cubicBezTo>
                  <a:pt x="13021" y="16638"/>
                  <a:pt x="17264" y="7202"/>
                  <a:pt x="17264" y="7202"/>
                </a:cubicBezTo>
                <a:close/>
                <a:moveTo>
                  <a:pt x="8574" y="16637"/>
                </a:moveTo>
                <a:lnTo>
                  <a:pt x="1933" y="7202"/>
                </a:lnTo>
                <a:lnTo>
                  <a:pt x="4330" y="7202"/>
                </a:lnTo>
                <a:cubicBezTo>
                  <a:pt x="4330" y="7202"/>
                  <a:pt x="8574" y="16637"/>
                  <a:pt x="8574" y="16637"/>
                </a:cubicBezTo>
                <a:close/>
                <a:moveTo>
                  <a:pt x="8429" y="7202"/>
                </a:moveTo>
                <a:lnTo>
                  <a:pt x="10084" y="18249"/>
                </a:lnTo>
                <a:lnTo>
                  <a:pt x="5117" y="7202"/>
                </a:lnTo>
                <a:cubicBezTo>
                  <a:pt x="5117" y="7202"/>
                  <a:pt x="8429" y="7202"/>
                  <a:pt x="8429" y="7202"/>
                </a:cubicBezTo>
                <a:close/>
                <a:moveTo>
                  <a:pt x="6584" y="4456"/>
                </a:moveTo>
                <a:lnTo>
                  <a:pt x="8246" y="6302"/>
                </a:lnTo>
                <a:lnTo>
                  <a:pt x="5200" y="6302"/>
                </a:lnTo>
                <a:cubicBezTo>
                  <a:pt x="5200" y="6302"/>
                  <a:pt x="6584" y="4456"/>
                  <a:pt x="6584" y="4456"/>
                </a:cubicBezTo>
                <a:close/>
                <a:moveTo>
                  <a:pt x="6543" y="3238"/>
                </a:moveTo>
                <a:lnTo>
                  <a:pt x="5250" y="1800"/>
                </a:lnTo>
                <a:lnTo>
                  <a:pt x="7621" y="1800"/>
                </a:lnTo>
                <a:cubicBezTo>
                  <a:pt x="7621" y="1800"/>
                  <a:pt x="6543" y="3238"/>
                  <a:pt x="6543" y="3238"/>
                </a:cubicBezTo>
                <a:close/>
                <a:moveTo>
                  <a:pt x="10797" y="3466"/>
                </a:moveTo>
                <a:lnTo>
                  <a:pt x="9299" y="1800"/>
                </a:lnTo>
                <a:lnTo>
                  <a:pt x="12296" y="1800"/>
                </a:lnTo>
                <a:cubicBezTo>
                  <a:pt x="12296" y="1800"/>
                  <a:pt x="10797" y="3466"/>
                  <a:pt x="10797" y="3466"/>
                </a:cubicBezTo>
                <a:close/>
                <a:moveTo>
                  <a:pt x="13974" y="1800"/>
                </a:moveTo>
                <a:lnTo>
                  <a:pt x="16345" y="1800"/>
                </a:lnTo>
                <a:lnTo>
                  <a:pt x="15052" y="3238"/>
                </a:lnTo>
                <a:cubicBezTo>
                  <a:pt x="15052" y="3238"/>
                  <a:pt x="13974" y="1800"/>
                  <a:pt x="13974" y="1800"/>
                </a:cubicBezTo>
                <a:close/>
                <a:moveTo>
                  <a:pt x="13349" y="6302"/>
                </a:moveTo>
                <a:lnTo>
                  <a:pt x="15011" y="4456"/>
                </a:lnTo>
                <a:lnTo>
                  <a:pt x="16394" y="6302"/>
                </a:lnTo>
                <a:cubicBezTo>
                  <a:pt x="16394" y="6302"/>
                  <a:pt x="13349" y="6302"/>
                  <a:pt x="13349" y="6302"/>
                </a:cubicBezTo>
                <a:close/>
                <a:moveTo>
                  <a:pt x="13166" y="7202"/>
                </a:moveTo>
                <a:lnTo>
                  <a:pt x="16478" y="7202"/>
                </a:lnTo>
                <a:lnTo>
                  <a:pt x="11511" y="18249"/>
                </a:lnTo>
                <a:cubicBezTo>
                  <a:pt x="11511" y="18249"/>
                  <a:pt x="13166" y="7202"/>
                  <a:pt x="13166" y="7202"/>
                </a:cubicBezTo>
                <a:close/>
                <a:moveTo>
                  <a:pt x="12478" y="7202"/>
                </a:moveTo>
                <a:lnTo>
                  <a:pt x="10797" y="18414"/>
                </a:lnTo>
                <a:lnTo>
                  <a:pt x="9117" y="7202"/>
                </a:lnTo>
                <a:cubicBezTo>
                  <a:pt x="9117" y="7202"/>
                  <a:pt x="12478" y="7202"/>
                  <a:pt x="12478" y="7202"/>
                </a:cubicBezTo>
                <a:close/>
                <a:moveTo>
                  <a:pt x="8773" y="5716"/>
                </a:moveTo>
                <a:lnTo>
                  <a:pt x="7064" y="3817"/>
                </a:lnTo>
                <a:lnTo>
                  <a:pt x="8426" y="2000"/>
                </a:lnTo>
                <a:lnTo>
                  <a:pt x="10270" y="4051"/>
                </a:lnTo>
                <a:cubicBezTo>
                  <a:pt x="10270" y="4051"/>
                  <a:pt x="8773" y="5716"/>
                  <a:pt x="8773" y="5716"/>
                </a:cubicBezTo>
                <a:close/>
                <a:moveTo>
                  <a:pt x="11325" y="4051"/>
                </a:moveTo>
                <a:lnTo>
                  <a:pt x="13169" y="2000"/>
                </a:lnTo>
                <a:lnTo>
                  <a:pt x="14531" y="3817"/>
                </a:lnTo>
                <a:lnTo>
                  <a:pt x="12822" y="5716"/>
                </a:lnTo>
                <a:cubicBezTo>
                  <a:pt x="12822" y="5716"/>
                  <a:pt x="11325" y="4051"/>
                  <a:pt x="11325" y="4051"/>
                </a:cubicBezTo>
                <a:close/>
                <a:moveTo>
                  <a:pt x="12296" y="6302"/>
                </a:moveTo>
                <a:lnTo>
                  <a:pt x="9299" y="6302"/>
                </a:lnTo>
                <a:lnTo>
                  <a:pt x="10797" y="4638"/>
                </a:lnTo>
                <a:cubicBezTo>
                  <a:pt x="10797" y="4638"/>
                  <a:pt x="12296" y="6302"/>
                  <a:pt x="12296" y="6302"/>
                </a:cubicBezTo>
                <a:close/>
                <a:moveTo>
                  <a:pt x="21200" y="5102"/>
                </a:moveTo>
                <a:lnTo>
                  <a:pt x="17771" y="527"/>
                </a:lnTo>
                <a:cubicBezTo>
                  <a:pt x="17518" y="189"/>
                  <a:pt x="17176" y="0"/>
                  <a:pt x="16817" y="0"/>
                </a:cubicBezTo>
                <a:lnTo>
                  <a:pt x="4779" y="0"/>
                </a:lnTo>
                <a:cubicBezTo>
                  <a:pt x="4420" y="0"/>
                  <a:pt x="4077" y="189"/>
                  <a:pt x="3824" y="527"/>
                </a:cubicBezTo>
                <a:lnTo>
                  <a:pt x="395" y="5102"/>
                </a:lnTo>
                <a:cubicBezTo>
                  <a:pt x="131" y="5455"/>
                  <a:pt x="-1" y="5921"/>
                  <a:pt x="-1" y="6387"/>
                </a:cubicBezTo>
                <a:cubicBezTo>
                  <a:pt x="1" y="6810"/>
                  <a:pt x="114" y="7233"/>
                  <a:pt x="341" y="7573"/>
                </a:cubicBezTo>
                <a:lnTo>
                  <a:pt x="9788" y="20995"/>
                </a:lnTo>
                <a:cubicBezTo>
                  <a:pt x="10045" y="21379"/>
                  <a:pt x="10412" y="21599"/>
                  <a:pt x="10797" y="21599"/>
                </a:cubicBezTo>
                <a:cubicBezTo>
                  <a:pt x="11183" y="21599"/>
                  <a:pt x="11550" y="21379"/>
                  <a:pt x="11807" y="20995"/>
                </a:cubicBezTo>
                <a:lnTo>
                  <a:pt x="21255" y="7573"/>
                </a:lnTo>
                <a:cubicBezTo>
                  <a:pt x="21485" y="7226"/>
                  <a:pt x="21598" y="6791"/>
                  <a:pt x="21595" y="6359"/>
                </a:cubicBezTo>
                <a:cubicBezTo>
                  <a:pt x="21593" y="5902"/>
                  <a:pt x="21459" y="5449"/>
                  <a:pt x="21200" y="5102"/>
                </a:cubicBezTo>
              </a:path>
            </a:pathLst>
          </a:custGeom>
          <a:solidFill>
            <a:schemeClr val="bg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prstDash val="solid"/>
                <a:miter lim="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lIns="19050" tIns="19050" rIns="19050" bIns="19050" anchor="ctr"/>
          <a:lstStyle/>
          <a:p>
            <a:pPr algn="ctr" defTabSz="228600" fontAlgn="base" hangingPunct="0">
              <a:spcBef>
                <a:spcPct val="0"/>
              </a:spcBef>
              <a:spcAft>
                <a:spcPct val="0"/>
              </a:spcAft>
            </a:pPr>
            <a:endParaRPr lang="en-US" sz="1500">
              <a:solidFill>
                <a:srgbClr val="FFFFFF"/>
              </a:solidFill>
              <a:effectLst>
                <a:outerShdw blurRad="38100" dist="38100" dir="2700000" algn="tl">
                  <a:srgbClr val="000000"/>
                </a:outerShdw>
              </a:effectLst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9" name="TextBox 15"/>
          <p:cNvSpPr txBox="1">
            <a:spLocks noChangeArrowheads="1"/>
          </p:cNvSpPr>
          <p:nvPr/>
        </p:nvSpPr>
        <p:spPr bwMode="auto">
          <a:xfrm>
            <a:off x="9792297" y="3899710"/>
            <a:ext cx="1112838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2000">
                <a:solidFill>
                  <a:schemeClr val="bg2"/>
                </a:solidFill>
                <a:latin typeface="Arial" panose="020B0604020202020204" pitchFamily="34" charset="0"/>
                <a:ea typeface="微软雅黑" panose="020B0503020204020204" pitchFamily="34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000">
                <a:solidFill>
                  <a:schemeClr val="bg2"/>
                </a:solidFill>
                <a:latin typeface="Arial" panose="020B0604020202020204" pitchFamily="34" charset="0"/>
                <a:ea typeface="仿宋_GB2312" pitchFamily="1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>
                <a:solidFill>
                  <a:schemeClr val="tx1">
                    <a:lumMod val="85000"/>
                    <a:lumOff val="1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问题四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20" name="直接连接符 19"/>
          <p:cNvCxnSpPr/>
          <p:nvPr/>
        </p:nvCxnSpPr>
        <p:spPr>
          <a:xfrm>
            <a:off x="10400059" y="4409706"/>
            <a:ext cx="275531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PA_矩形 75"/>
          <p:cNvSpPr/>
          <p:nvPr>
            <p:custDataLst>
              <p:tags r:id="rId2"/>
            </p:custDataLst>
          </p:nvPr>
        </p:nvSpPr>
        <p:spPr>
          <a:xfrm>
            <a:off x="8154915" y="4453074"/>
            <a:ext cx="2658440" cy="1077218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2" name="TextBox 15"/>
          <p:cNvSpPr txBox="1">
            <a:spLocks noChangeArrowheads="1"/>
          </p:cNvSpPr>
          <p:nvPr/>
        </p:nvSpPr>
        <p:spPr bwMode="auto">
          <a:xfrm>
            <a:off x="1369092" y="3899710"/>
            <a:ext cx="1112838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2000">
                <a:solidFill>
                  <a:schemeClr val="bg2"/>
                </a:solidFill>
                <a:latin typeface="Arial" panose="020B0604020202020204" pitchFamily="34" charset="0"/>
                <a:ea typeface="微软雅黑" panose="020B0503020204020204" pitchFamily="34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000">
                <a:solidFill>
                  <a:schemeClr val="bg2"/>
                </a:solidFill>
                <a:latin typeface="Arial" panose="020B0604020202020204" pitchFamily="34" charset="0"/>
                <a:ea typeface="仿宋_GB2312" pitchFamily="1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en-US">
                <a:solidFill>
                  <a:schemeClr val="tx1">
                    <a:lumMod val="85000"/>
                    <a:lumOff val="1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问题三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23" name="直接连接符 22"/>
          <p:cNvCxnSpPr/>
          <p:nvPr/>
        </p:nvCxnSpPr>
        <p:spPr>
          <a:xfrm>
            <a:off x="1469109" y="4409706"/>
            <a:ext cx="275531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PA_矩形 75"/>
          <p:cNvSpPr/>
          <p:nvPr>
            <p:custDataLst>
              <p:tags r:id="rId3"/>
            </p:custDataLst>
          </p:nvPr>
        </p:nvSpPr>
        <p:spPr>
          <a:xfrm>
            <a:off x="1369092" y="4453074"/>
            <a:ext cx="2658440" cy="1077218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5" name="TextBox 15"/>
          <p:cNvSpPr txBox="1">
            <a:spLocks noChangeArrowheads="1"/>
          </p:cNvSpPr>
          <p:nvPr/>
        </p:nvSpPr>
        <p:spPr bwMode="auto">
          <a:xfrm>
            <a:off x="1369092" y="1965172"/>
            <a:ext cx="1112838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2000">
                <a:solidFill>
                  <a:schemeClr val="bg2"/>
                </a:solidFill>
                <a:latin typeface="Arial" panose="020B0604020202020204" pitchFamily="34" charset="0"/>
                <a:ea typeface="微软雅黑" panose="020B0503020204020204" pitchFamily="34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000">
                <a:solidFill>
                  <a:schemeClr val="bg2"/>
                </a:solidFill>
                <a:latin typeface="Arial" panose="020B0604020202020204" pitchFamily="34" charset="0"/>
                <a:ea typeface="仿宋_GB2312" pitchFamily="1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en-US">
                <a:solidFill>
                  <a:schemeClr val="tx1">
                    <a:lumMod val="85000"/>
                    <a:lumOff val="15000"/>
                  </a:schemeClr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问题一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26" name="直接连接符 25"/>
          <p:cNvCxnSpPr/>
          <p:nvPr/>
        </p:nvCxnSpPr>
        <p:spPr>
          <a:xfrm>
            <a:off x="1469109" y="2475168"/>
            <a:ext cx="275531" cy="0"/>
          </a:xfrm>
          <a:prstGeom prst="line">
            <a:avLst/>
          </a:prstGeom>
          <a:ln w="28575">
            <a:solidFill>
              <a:srgbClr val="86CCC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PA_矩形 75"/>
          <p:cNvSpPr/>
          <p:nvPr>
            <p:custDataLst>
              <p:tags r:id="rId4"/>
            </p:custDataLst>
          </p:nvPr>
        </p:nvSpPr>
        <p:spPr>
          <a:xfrm>
            <a:off x="1369092" y="2518536"/>
            <a:ext cx="2658440" cy="584775"/>
          </a:xfrm>
          <a:prstGeom prst="rect">
            <a:avLst/>
          </a:prstGeom>
        </p:spPr>
        <p:txBody>
          <a:bodyPr wrap="square">
            <a:spAutoFit/>
          </a:bodyPr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9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0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3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4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7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8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1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2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5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6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9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00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03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04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5" grpId="0"/>
          <p:bldP spid="6" grpId="0" bldLvl="0" animBg="1"/>
          <p:bldP spid="7" grpId="0" bldLvl="0" animBg="1"/>
          <p:bldP spid="8" grpId="0" bldLvl="0" animBg="1"/>
          <p:bldP spid="9" grpId="0" bldLvl="0" animBg="1"/>
          <p:bldP spid="10" grpId="0"/>
          <p:bldP spid="11" grpId="0" bldLvl="0" animBg="1"/>
          <p:bldP spid="12" grpId="0" bldLvl="0" animBg="1"/>
          <p:bldP spid="13" grpId="0" bldLvl="0" animBg="1"/>
          <p:bldP spid="14" grpId="0" bldLvl="0" animBg="1"/>
          <p:bldP spid="15" grpId="0" animBg="1"/>
          <p:bldP spid="16" grpId="0" animBg="1"/>
          <p:bldP spid="17" grpId="0" animBg="1"/>
          <p:bldP spid="18" grpId="0" animBg="1"/>
          <p:bldP spid="19" grpId="0"/>
          <p:bldP spid="21" grpId="0"/>
          <p:bldP spid="22" grpId="0"/>
          <p:bldP spid="24" grpId="0"/>
          <p:bldP spid="25" grpId="0"/>
          <p:bldP spid="27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9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0" dur="1000" fill="hold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3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4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7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8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1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2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5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6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9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0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3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4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/>
          <p:bldP spid="5" grpId="0"/>
          <p:bldP spid="6" grpId="0" bldLvl="0" animBg="1"/>
          <p:bldP spid="7" grpId="0" bldLvl="0" animBg="1"/>
          <p:bldP spid="8" grpId="0" bldLvl="0" animBg="1"/>
          <p:bldP spid="9" grpId="0" bldLvl="0" animBg="1"/>
          <p:bldP spid="10" grpId="0"/>
          <p:bldP spid="11" grpId="0" bldLvl="0" animBg="1"/>
          <p:bldP spid="12" grpId="0" bldLvl="0" animBg="1"/>
          <p:bldP spid="13" grpId="0" bldLvl="0" animBg="1"/>
          <p:bldP spid="14" grpId="0" bldLvl="0" animBg="1"/>
          <p:bldP spid="15" grpId="0" animBg="1"/>
          <p:bldP spid="16" grpId="0" animBg="1"/>
          <p:bldP spid="17" grpId="0" animBg="1"/>
          <p:bldP spid="18" grpId="0" animBg="1"/>
          <p:bldP spid="19" grpId="0"/>
          <p:bldP spid="21" grpId="0"/>
          <p:bldP spid="22" grpId="0"/>
          <p:bldP spid="24" grpId="0"/>
          <p:bldP spid="25" grpId="0"/>
          <p:bldP spid="27" grpId="0"/>
        </p:bldLst>
      </p:timing>
    </mc:Fallback>
  </mc:AlternateContent>
</p:sld>
</file>

<file path=ppt/slides/slide23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89865" y="-444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" name="组合 1"/>
          <p:cNvGrpSpPr/>
          <p:nvPr/>
        </p:nvGrpSpPr>
        <p:grpSpPr>
          <a:xfrm>
            <a:off x="2851785" y="2116455"/>
            <a:ext cx="6218555" cy="2560320"/>
            <a:chOff x="4876" y="4585"/>
            <a:chExt cx="9793" cy="4032"/>
          </a:xfrm>
        </p:grpSpPr>
        <p:sp>
          <p:nvSpPr>
            <p:cNvPr id="3" name="矩形 2"/>
            <p:cNvSpPr/>
            <p:nvPr/>
          </p:nvSpPr>
          <p:spPr>
            <a:xfrm>
              <a:off x="4876" y="7163"/>
              <a:ext cx="4865" cy="14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en-US" altLang="zh-CN" sz="5400" dirty="0">
                  <a:solidFill>
                    <a:schemeClr val="bg1"/>
                  </a:solidFill>
                  <a:cs typeface="+mn-ea"/>
                  <a:sym typeface="+mn-lt"/>
                </a:rPr>
                <a:t>PART 05 </a:t>
              </a:r>
            </a:p>
          </p:txBody>
        </p:sp>
        <p:sp>
          <p:nvSpPr>
            <p:cNvPr id="22" name="文本框 21"/>
            <p:cNvSpPr txBox="1"/>
            <p:nvPr/>
          </p:nvSpPr>
          <p:spPr>
            <a:xfrm>
              <a:off x="9804" y="8080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结论二</a:t>
              </a:r>
            </a:p>
          </p:txBody>
        </p:sp>
        <p:sp>
          <p:nvSpPr>
            <p:cNvPr id="23" name="Freeform 245"/>
            <p:cNvSpPr/>
            <p:nvPr/>
          </p:nvSpPr>
          <p:spPr bwMode="auto">
            <a:xfrm>
              <a:off x="6259" y="4585"/>
              <a:ext cx="2101" cy="2101"/>
            </a:xfrm>
            <a:custGeom>
              <a:avLst/>
              <a:gdLst/>
              <a:ahLst/>
              <a:cxnLst>
                <a:cxn ang="0">
                  <a:pos x="68" y="3"/>
                </a:cxn>
                <a:cxn ang="0">
                  <a:pos x="58" y="61"/>
                </a:cxn>
                <a:cxn ang="0">
                  <a:pos x="57" y="63"/>
                </a:cxn>
                <a:cxn ang="0">
                  <a:pos x="56" y="63"/>
                </a:cxn>
                <a:cxn ang="0">
                  <a:pos x="55" y="63"/>
                </a:cxn>
                <a:cxn ang="0">
                  <a:pos x="38" y="56"/>
                </a:cxn>
                <a:cxn ang="0">
                  <a:pos x="28" y="67"/>
                </a:cxn>
                <a:cxn ang="0">
                  <a:pos x="26" y="68"/>
                </a:cxn>
                <a:cxn ang="0">
                  <a:pos x="26" y="68"/>
                </a:cxn>
                <a:cxn ang="0">
                  <a:pos x="24" y="65"/>
                </a:cxn>
                <a:cxn ang="0">
                  <a:pos x="24" y="52"/>
                </a:cxn>
                <a:cxn ang="0">
                  <a:pos x="57" y="12"/>
                </a:cxn>
                <a:cxn ang="0">
                  <a:pos x="16" y="47"/>
                </a:cxn>
                <a:cxn ang="0">
                  <a:pos x="1" y="41"/>
                </a:cxn>
                <a:cxn ang="0">
                  <a:pos x="0" y="39"/>
                </a:cxn>
                <a:cxn ang="0">
                  <a:pos x="1" y="36"/>
                </a:cxn>
                <a:cxn ang="0">
                  <a:pos x="64" y="0"/>
                </a:cxn>
                <a:cxn ang="0">
                  <a:pos x="65" y="0"/>
                </a:cxn>
                <a:cxn ang="0">
                  <a:pos x="67" y="0"/>
                </a:cxn>
                <a:cxn ang="0">
                  <a:pos x="68" y="3"/>
                </a:cxn>
              </a:cxnLst>
              <a:rect l="0" t="0" r="r" b="b"/>
              <a:pathLst>
                <a:path w="68" h="68">
                  <a:moveTo>
                    <a:pt x="68" y="3"/>
                  </a:moveTo>
                  <a:cubicBezTo>
                    <a:pt x="58" y="61"/>
                    <a:pt x="58" y="61"/>
                    <a:pt x="58" y="61"/>
                  </a:cubicBezTo>
                  <a:cubicBezTo>
                    <a:pt x="58" y="62"/>
                    <a:pt x="57" y="62"/>
                    <a:pt x="57" y="63"/>
                  </a:cubicBezTo>
                  <a:cubicBezTo>
                    <a:pt x="56" y="63"/>
                    <a:pt x="56" y="63"/>
                    <a:pt x="56" y="63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38" y="56"/>
                    <a:pt x="38" y="56"/>
                    <a:pt x="38" y="56"/>
                  </a:cubicBezTo>
                  <a:cubicBezTo>
                    <a:pt x="28" y="67"/>
                    <a:pt x="28" y="67"/>
                    <a:pt x="28" y="67"/>
                  </a:cubicBezTo>
                  <a:cubicBezTo>
                    <a:pt x="28" y="67"/>
                    <a:pt x="27" y="68"/>
                    <a:pt x="26" y="68"/>
                  </a:cubicBezTo>
                  <a:cubicBezTo>
                    <a:pt x="26" y="68"/>
                    <a:pt x="26" y="68"/>
                    <a:pt x="26" y="68"/>
                  </a:cubicBezTo>
                  <a:cubicBezTo>
                    <a:pt x="25" y="67"/>
                    <a:pt x="24" y="66"/>
                    <a:pt x="24" y="65"/>
                  </a:cubicBezTo>
                  <a:cubicBezTo>
                    <a:pt x="24" y="52"/>
                    <a:pt x="24" y="52"/>
                    <a:pt x="24" y="52"/>
                  </a:cubicBezTo>
                  <a:cubicBezTo>
                    <a:pt x="57" y="12"/>
                    <a:pt x="57" y="12"/>
                    <a:pt x="57" y="12"/>
                  </a:cubicBezTo>
                  <a:cubicBezTo>
                    <a:pt x="16" y="47"/>
                    <a:pt x="16" y="47"/>
                    <a:pt x="16" y="47"/>
                  </a:cubicBezTo>
                  <a:cubicBezTo>
                    <a:pt x="1" y="41"/>
                    <a:pt x="1" y="41"/>
                    <a:pt x="1" y="41"/>
                  </a:cubicBezTo>
                  <a:cubicBezTo>
                    <a:pt x="0" y="40"/>
                    <a:pt x="0" y="40"/>
                    <a:pt x="0" y="39"/>
                  </a:cubicBezTo>
                  <a:cubicBezTo>
                    <a:pt x="0" y="38"/>
                    <a:pt x="0" y="37"/>
                    <a:pt x="1" y="36"/>
                  </a:cubicBezTo>
                  <a:cubicBezTo>
                    <a:pt x="64" y="0"/>
                    <a:pt x="64" y="0"/>
                    <a:pt x="64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66" y="0"/>
                    <a:pt x="66" y="0"/>
                    <a:pt x="67" y="0"/>
                  </a:cubicBezTo>
                  <a:cubicBezTo>
                    <a:pt x="68" y="1"/>
                    <a:pt x="68" y="2"/>
                    <a:pt x="68" y="3"/>
                  </a:cubicBezTo>
                  <a:close/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pPr algn="ctr"/>
              <a:endParaRPr lang="en-US">
                <a:cs typeface="+mn-ea"/>
                <a:sym typeface="+mn-lt"/>
              </a:endParaRPr>
            </a:p>
          </p:txBody>
        </p:sp>
        <p:sp>
          <p:nvSpPr>
            <p:cNvPr id="24" name="AutoShape 51"/>
            <p:cNvSpPr>
              <a:spLocks noChangeArrowheads="1"/>
            </p:cNvSpPr>
            <p:nvPr/>
          </p:nvSpPr>
          <p:spPr bwMode="gray">
            <a:xfrm>
              <a:off x="9601" y="5529"/>
              <a:ext cx="4847" cy="1309"/>
            </a:xfrm>
            <a:prstGeom prst="roundRect">
              <a:avLst>
                <a:gd name="adj" fmla="val 0"/>
              </a:avLst>
            </a:prstGeom>
            <a:noFill/>
            <a:ln w="28575" algn="ctr">
              <a:noFill/>
              <a:round/>
            </a:ln>
            <a:effectLst/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90000"/>
                </a:lnSpc>
                <a:buClr>
                  <a:schemeClr val="bg2"/>
                </a:buClr>
                <a:buSzPct val="70000"/>
                <a:buFont typeface="Wingdings" panose="05000000000000000000" pitchFamily="2" charset="2"/>
                <a:buNone/>
              </a:pPr>
              <a:r>
                <a:rPr lang="zh-CN" altLang="en-US" sz="6000" b="1" dirty="0">
                  <a:solidFill>
                    <a:schemeClr val="bg1"/>
                  </a:solidFill>
                  <a:cs typeface="+mn-ea"/>
                  <a:sym typeface="+mn-lt"/>
                </a:rPr>
                <a:t>论文结论</a:t>
              </a:r>
            </a:p>
          </p:txBody>
        </p:sp>
        <p:sp>
          <p:nvSpPr>
            <p:cNvPr id="25" name="文本框 24"/>
            <p:cNvSpPr txBox="1"/>
            <p:nvPr/>
          </p:nvSpPr>
          <p:spPr>
            <a:xfrm>
              <a:off x="9805" y="7377"/>
              <a:ext cx="239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可行性分析</a:t>
              </a:r>
            </a:p>
          </p:txBody>
        </p:sp>
        <p:sp>
          <p:nvSpPr>
            <p:cNvPr id="33" name="文本框 32"/>
            <p:cNvSpPr txBox="1"/>
            <p:nvPr/>
          </p:nvSpPr>
          <p:spPr>
            <a:xfrm>
              <a:off x="12645" y="7377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结论一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24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可行性分析</a:t>
            </a:r>
          </a:p>
        </p:txBody>
      </p:sp>
      <p:sp>
        <p:nvSpPr>
          <p:cNvPr id="8" name="文本框 7"/>
          <p:cNvSpPr txBox="1"/>
          <p:nvPr/>
        </p:nvSpPr>
        <p:spPr>
          <a:xfrm>
            <a:off x="4687725" y="4839484"/>
            <a:ext cx="286387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任意多边形 23"/>
          <p:cNvSpPr/>
          <p:nvPr/>
        </p:nvSpPr>
        <p:spPr>
          <a:xfrm rot="11907692">
            <a:off x="3864146" y="1173604"/>
            <a:ext cx="1964868" cy="1058635"/>
          </a:xfrm>
          <a:custGeom>
            <a:avLst/>
            <a:gdLst>
              <a:gd name="connsiteX0" fmla="*/ 4833930 w 4843779"/>
              <a:gd name="connsiteY0" fmla="*/ 0 h 2609741"/>
              <a:gd name="connsiteX1" fmla="*/ 4843489 w 4843779"/>
              <a:gd name="connsiteY1" fmla="*/ 152635 h 2609741"/>
              <a:gd name="connsiteX2" fmla="*/ 3517115 w 4843779"/>
              <a:gd name="connsiteY2" fmla="*/ 2348626 h 2609741"/>
              <a:gd name="connsiteX3" fmla="*/ 351244 w 4843779"/>
              <a:gd name="connsiteY3" fmla="*/ 1435790 h 2609741"/>
              <a:gd name="connsiteX4" fmla="*/ 0 w 4843779"/>
              <a:gd name="connsiteY4" fmla="*/ 1526124 h 2609741"/>
              <a:gd name="connsiteX5" fmla="*/ 380009 w 4843779"/>
              <a:gd name="connsiteY5" fmla="*/ 717222 h 2609741"/>
              <a:gd name="connsiteX6" fmla="*/ 1326890 w 4843779"/>
              <a:gd name="connsiteY6" fmla="*/ 1184874 h 2609741"/>
              <a:gd name="connsiteX7" fmla="*/ 981253 w 4843779"/>
              <a:gd name="connsiteY7" fmla="*/ 1273766 h 2609741"/>
              <a:gd name="connsiteX8" fmla="*/ 3348138 w 4843779"/>
              <a:gd name="connsiteY8" fmla="*/ 1741216 h 2609741"/>
              <a:gd name="connsiteX9" fmla="*/ 4226462 w 4843779"/>
              <a:gd name="connsiteY9" fmla="*/ 84448 h 2609741"/>
              <a:gd name="connsiteX10" fmla="*/ 4217585 w 4843779"/>
              <a:gd name="connsiteY10" fmla="*/ 0 h 2609741"/>
              <a:gd name="connsiteX11" fmla="*/ 4833930 w 4843779"/>
              <a:gd name="connsiteY11" fmla="*/ 0 h 260974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4843779" h="2609741">
                <a:moveTo>
                  <a:pt x="4833930" y="0"/>
                </a:moveTo>
                <a:lnTo>
                  <a:pt x="4843489" y="152635"/>
                </a:lnTo>
                <a:cubicBezTo>
                  <a:pt x="4857473" y="1052464"/>
                  <a:pt x="4365817" y="1918999"/>
                  <a:pt x="3517115" y="2348626"/>
                </a:cubicBezTo>
                <a:cubicBezTo>
                  <a:pt x="2385597" y="2921419"/>
                  <a:pt x="1003828" y="2523005"/>
                  <a:pt x="351244" y="1435790"/>
                </a:cubicBezTo>
                <a:lnTo>
                  <a:pt x="0" y="1526124"/>
                </a:lnTo>
                <a:lnTo>
                  <a:pt x="380009" y="717222"/>
                </a:lnTo>
                <a:lnTo>
                  <a:pt x="1326890" y="1184874"/>
                </a:lnTo>
                <a:lnTo>
                  <a:pt x="981253" y="1273766"/>
                </a:lnTo>
                <a:cubicBezTo>
                  <a:pt x="1534634" y="2011589"/>
                  <a:pt x="2555569" y="2213219"/>
                  <a:pt x="3348138" y="1741216"/>
                </a:cubicBezTo>
                <a:cubicBezTo>
                  <a:pt x="3942651" y="1387163"/>
                  <a:pt x="4265044" y="739620"/>
                  <a:pt x="4226462" y="84448"/>
                </a:cubicBezTo>
                <a:lnTo>
                  <a:pt x="4217585" y="0"/>
                </a:lnTo>
                <a:lnTo>
                  <a:pt x="4833930" y="0"/>
                </a:ln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任意多边形 32"/>
          <p:cNvSpPr/>
          <p:nvPr/>
        </p:nvSpPr>
        <p:spPr>
          <a:xfrm rot="11907692">
            <a:off x="3574622" y="2073628"/>
            <a:ext cx="1290357" cy="903482"/>
          </a:xfrm>
          <a:custGeom>
            <a:avLst/>
            <a:gdLst>
              <a:gd name="connsiteX0" fmla="*/ 3082922 w 3180980"/>
              <a:gd name="connsiteY0" fmla="*/ 1705085 h 2227258"/>
              <a:gd name="connsiteX1" fmla="*/ 3176423 w 3180980"/>
              <a:gd name="connsiteY1" fmla="*/ 2154476 h 2227258"/>
              <a:gd name="connsiteX2" fmla="*/ 3180980 w 3180980"/>
              <a:gd name="connsiteY2" fmla="*/ 2227258 h 2227258"/>
              <a:gd name="connsiteX3" fmla="*/ 2564635 w 3180980"/>
              <a:gd name="connsiteY3" fmla="*/ 2227258 h 2227258"/>
              <a:gd name="connsiteX4" fmla="*/ 2556295 w 3180980"/>
              <a:gd name="connsiteY4" fmla="*/ 2147919 h 2227258"/>
              <a:gd name="connsiteX5" fmla="*/ 2411315 w 3180980"/>
              <a:gd name="connsiteY5" fmla="*/ 1664578 h 2227258"/>
              <a:gd name="connsiteX6" fmla="*/ 196026 w 3180980"/>
              <a:gd name="connsiteY6" fmla="*/ 708959 h 2227258"/>
              <a:gd name="connsiteX7" fmla="*/ 0 w 3180980"/>
              <a:gd name="connsiteY7" fmla="*/ 127074 h 2227258"/>
              <a:gd name="connsiteX8" fmla="*/ 3002505 w 3180980"/>
              <a:gd name="connsiteY8" fmla="*/ 1483914 h 2227258"/>
              <a:gd name="connsiteX9" fmla="*/ 3082922 w 3180980"/>
              <a:gd name="connsiteY9" fmla="*/ 1705085 h 22272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180980" h="2227258">
                <a:moveTo>
                  <a:pt x="3082922" y="1705085"/>
                </a:moveTo>
                <a:cubicBezTo>
                  <a:pt x="3128937" y="1853627"/>
                  <a:pt x="3159875" y="2004047"/>
                  <a:pt x="3176423" y="2154476"/>
                </a:cubicBezTo>
                <a:lnTo>
                  <a:pt x="3180980" y="2227258"/>
                </a:lnTo>
                <a:lnTo>
                  <a:pt x="2564635" y="2227258"/>
                </a:lnTo>
                <a:lnTo>
                  <a:pt x="2556295" y="2147919"/>
                </a:lnTo>
                <a:cubicBezTo>
                  <a:pt x="2531455" y="1984304"/>
                  <a:pt x="2483591" y="1821702"/>
                  <a:pt x="2411315" y="1664578"/>
                </a:cubicBezTo>
                <a:cubicBezTo>
                  <a:pt x="2025870" y="826647"/>
                  <a:pt x="1070294" y="414436"/>
                  <a:pt x="196026" y="708959"/>
                </a:cubicBezTo>
                <a:lnTo>
                  <a:pt x="0" y="127074"/>
                </a:lnTo>
                <a:cubicBezTo>
                  <a:pt x="1201918" y="-277827"/>
                  <a:pt x="2512407" y="314386"/>
                  <a:pt x="3002505" y="1483914"/>
                </a:cubicBezTo>
                <a:cubicBezTo>
                  <a:pt x="3033137" y="1557012"/>
                  <a:pt x="3059914" y="1630814"/>
                  <a:pt x="3082922" y="1705085"/>
                </a:cubicBezTo>
                <a:close/>
              </a:path>
            </a:pathLst>
          </a:cu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形状 11"/>
          <p:cNvSpPr/>
          <p:nvPr/>
        </p:nvSpPr>
        <p:spPr>
          <a:xfrm rot="16200000">
            <a:off x="4890651" y="1665618"/>
            <a:ext cx="2266671" cy="2267014"/>
          </a:xfrm>
          <a:prstGeom prst="leftCircularArrow">
            <a:avLst>
              <a:gd name="adj1" fmla="val 8909"/>
              <a:gd name="adj2" fmla="val 1142322"/>
              <a:gd name="adj3" fmla="val 6293598"/>
              <a:gd name="adj4" fmla="val 18900002"/>
              <a:gd name="adj5" fmla="val 12500"/>
            </a:avLst>
          </a:prstGeom>
          <a:solidFill>
            <a:srgbClr val="282758"/>
          </a:solidFill>
          <a:ln>
            <a:noFill/>
          </a:ln>
          <a:effectLst/>
        </p:spPr>
        <p:style>
          <a:lnRef idx="0">
            <a:scrgbClr r="0" g="0" b="0"/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p:style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空心弧 12"/>
          <p:cNvSpPr/>
          <p:nvPr/>
        </p:nvSpPr>
        <p:spPr>
          <a:xfrm rot="16200000">
            <a:off x="6374342" y="1171346"/>
            <a:ext cx="1947419" cy="1948201"/>
          </a:xfrm>
          <a:prstGeom prst="blockArc">
            <a:avLst>
              <a:gd name="adj1" fmla="val 13624405"/>
              <a:gd name="adj2" fmla="val 17228224"/>
              <a:gd name="adj3" fmla="val 11481"/>
            </a:avLst>
          </a:prstGeom>
          <a:solidFill>
            <a:srgbClr val="86CCCA"/>
          </a:solidFill>
          <a:ln>
            <a:noFill/>
          </a:ln>
          <a:effectLst/>
        </p:spPr>
        <p:style>
          <a:lnRef idx="0">
            <a:scrgbClr r="0" g="0" b="0"/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p:style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4" name="等腰三角形 13"/>
          <p:cNvSpPr>
            <a:spLocks noChangeAspect="1" noChangeArrowheads="1"/>
          </p:cNvSpPr>
          <p:nvPr/>
        </p:nvSpPr>
        <p:spPr bwMode="auto">
          <a:xfrm rot="3992794" flipV="1">
            <a:off x="3230619" y="1975839"/>
            <a:ext cx="272258" cy="234779"/>
          </a:xfrm>
          <a:prstGeom prst="triangle">
            <a:avLst>
              <a:gd name="adj" fmla="val 50000"/>
            </a:avLst>
          </a:prstGeom>
          <a:solidFill>
            <a:srgbClr val="86CCCA"/>
          </a:solidFill>
          <a:ln>
            <a:noFill/>
          </a:ln>
        </p:spPr>
        <p:txBody>
          <a:bodyPr lIns="68573" tIns="34287" rIns="68573" bIns="34287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endParaRPr lang="zh-CN" altLang="zh-CN" sz="15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5" name="等腰三角形 18"/>
          <p:cNvSpPr>
            <a:spLocks noChangeAspect="1" noChangeArrowheads="1"/>
          </p:cNvSpPr>
          <p:nvPr/>
        </p:nvSpPr>
        <p:spPr bwMode="auto">
          <a:xfrm flipV="1">
            <a:off x="5971142" y="4033519"/>
            <a:ext cx="272258" cy="234779"/>
          </a:xfrm>
          <a:prstGeom prst="triangle">
            <a:avLst>
              <a:gd name="adj" fmla="val 50000"/>
            </a:avLst>
          </a:prstGeom>
          <a:solidFill>
            <a:srgbClr val="86CCCA"/>
          </a:solidFill>
          <a:ln>
            <a:noFill/>
          </a:ln>
        </p:spPr>
        <p:txBody>
          <a:bodyPr lIns="68573" tIns="34287" rIns="68573" bIns="34287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endParaRPr lang="zh-CN" altLang="zh-CN" sz="15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6" name="空心弧 15"/>
          <p:cNvSpPr/>
          <p:nvPr/>
        </p:nvSpPr>
        <p:spPr>
          <a:xfrm rot="16200000">
            <a:off x="6374342" y="1171346"/>
            <a:ext cx="1947419" cy="1948201"/>
          </a:xfrm>
          <a:prstGeom prst="blockArc">
            <a:avLst>
              <a:gd name="adj1" fmla="val 17085111"/>
              <a:gd name="adj2" fmla="val 10799997"/>
              <a:gd name="adj3" fmla="val 11504"/>
            </a:avLst>
          </a:prstGeom>
          <a:solidFill>
            <a:srgbClr val="86CCCA"/>
          </a:solidFill>
          <a:ln>
            <a:noFill/>
          </a:ln>
          <a:effectLst/>
        </p:spPr>
        <p:style>
          <a:lnRef idx="0">
            <a:scrgbClr r="0" g="0" b="0"/>
          </a:lnRef>
          <a:fillRef idx="3">
            <a:scrgbClr r="0" g="0" b="0"/>
          </a:fillRef>
          <a:effectRef idx="2">
            <a:scrgbClr r="0" g="0" b="0"/>
          </a:effectRef>
          <a:fontRef idx="minor">
            <a:schemeClr val="lt1"/>
          </a:fontRef>
        </p:style>
        <p:txBody>
          <a:bodyPr/>
          <a:lstStyle/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7" name="等腰三角形 16"/>
          <p:cNvSpPr>
            <a:spLocks noChangeAspect="1" noChangeArrowheads="1"/>
          </p:cNvSpPr>
          <p:nvPr/>
        </p:nvSpPr>
        <p:spPr bwMode="auto">
          <a:xfrm rot="17722457" flipV="1">
            <a:off x="8504891" y="2001155"/>
            <a:ext cx="272258" cy="234779"/>
          </a:xfrm>
          <a:prstGeom prst="triangle">
            <a:avLst>
              <a:gd name="adj" fmla="val 50000"/>
            </a:avLst>
          </a:prstGeom>
          <a:solidFill>
            <a:srgbClr val="86CCCA"/>
          </a:solidFill>
          <a:ln>
            <a:noFill/>
          </a:ln>
        </p:spPr>
        <p:txBody>
          <a:bodyPr lIns="68573" tIns="34287" rIns="68573" bIns="34287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endParaRPr lang="zh-CN" altLang="zh-CN" sz="15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8" name="Freeform 17"/>
          <p:cNvSpPr>
            <a:spLocks noEditPoints="1"/>
          </p:cNvSpPr>
          <p:nvPr/>
        </p:nvSpPr>
        <p:spPr bwMode="auto">
          <a:xfrm>
            <a:off x="7114162" y="1888205"/>
            <a:ext cx="522668" cy="417692"/>
          </a:xfrm>
          <a:custGeom>
            <a:avLst/>
            <a:gdLst>
              <a:gd name="T0" fmla="*/ 200 w 400"/>
              <a:gd name="T1" fmla="*/ 120 h 320"/>
              <a:gd name="T2" fmla="*/ 140 w 400"/>
              <a:gd name="T3" fmla="*/ 180 h 320"/>
              <a:gd name="T4" fmla="*/ 200 w 400"/>
              <a:gd name="T5" fmla="*/ 240 h 320"/>
              <a:gd name="T6" fmla="*/ 260 w 400"/>
              <a:gd name="T7" fmla="*/ 180 h 320"/>
              <a:gd name="T8" fmla="*/ 200 w 400"/>
              <a:gd name="T9" fmla="*/ 120 h 320"/>
              <a:gd name="T10" fmla="*/ 360 w 400"/>
              <a:gd name="T11" fmla="*/ 60 h 320"/>
              <a:gd name="T12" fmla="*/ 312 w 400"/>
              <a:gd name="T13" fmla="*/ 60 h 320"/>
              <a:gd name="T14" fmla="*/ 296 w 400"/>
              <a:gd name="T15" fmla="*/ 49 h 320"/>
              <a:gd name="T16" fmla="*/ 284 w 400"/>
              <a:gd name="T17" fmla="*/ 11 h 320"/>
              <a:gd name="T18" fmla="*/ 268 w 400"/>
              <a:gd name="T19" fmla="*/ 0 h 320"/>
              <a:gd name="T20" fmla="*/ 132 w 400"/>
              <a:gd name="T21" fmla="*/ 0 h 320"/>
              <a:gd name="T22" fmla="*/ 116 w 400"/>
              <a:gd name="T23" fmla="*/ 11 h 320"/>
              <a:gd name="T24" fmla="*/ 104 w 400"/>
              <a:gd name="T25" fmla="*/ 49 h 320"/>
              <a:gd name="T26" fmla="*/ 88 w 400"/>
              <a:gd name="T27" fmla="*/ 60 h 320"/>
              <a:gd name="T28" fmla="*/ 40 w 400"/>
              <a:gd name="T29" fmla="*/ 60 h 320"/>
              <a:gd name="T30" fmla="*/ 0 w 400"/>
              <a:gd name="T31" fmla="*/ 100 h 320"/>
              <a:gd name="T32" fmla="*/ 0 w 400"/>
              <a:gd name="T33" fmla="*/ 280 h 320"/>
              <a:gd name="T34" fmla="*/ 40 w 400"/>
              <a:gd name="T35" fmla="*/ 320 h 320"/>
              <a:gd name="T36" fmla="*/ 360 w 400"/>
              <a:gd name="T37" fmla="*/ 320 h 320"/>
              <a:gd name="T38" fmla="*/ 400 w 400"/>
              <a:gd name="T39" fmla="*/ 280 h 320"/>
              <a:gd name="T40" fmla="*/ 400 w 400"/>
              <a:gd name="T41" fmla="*/ 100 h 320"/>
              <a:gd name="T42" fmla="*/ 360 w 400"/>
              <a:gd name="T43" fmla="*/ 60 h 320"/>
              <a:gd name="T44" fmla="*/ 200 w 400"/>
              <a:gd name="T45" fmla="*/ 280 h 320"/>
              <a:gd name="T46" fmla="*/ 100 w 400"/>
              <a:gd name="T47" fmla="*/ 180 h 320"/>
              <a:gd name="T48" fmla="*/ 200 w 400"/>
              <a:gd name="T49" fmla="*/ 80 h 320"/>
              <a:gd name="T50" fmla="*/ 300 w 400"/>
              <a:gd name="T51" fmla="*/ 180 h 320"/>
              <a:gd name="T52" fmla="*/ 200 w 400"/>
              <a:gd name="T53" fmla="*/ 280 h 320"/>
              <a:gd name="T54" fmla="*/ 346 w 400"/>
              <a:gd name="T55" fmla="*/ 128 h 320"/>
              <a:gd name="T56" fmla="*/ 332 w 400"/>
              <a:gd name="T57" fmla="*/ 114 h 320"/>
              <a:gd name="T58" fmla="*/ 346 w 400"/>
              <a:gd name="T59" fmla="*/ 100 h 320"/>
              <a:gd name="T60" fmla="*/ 360 w 400"/>
              <a:gd name="T61" fmla="*/ 114 h 320"/>
              <a:gd name="T62" fmla="*/ 346 w 400"/>
              <a:gd name="T63" fmla="*/ 128 h 32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</a:cxnLst>
            <a:rect l="0" t="0" r="r" b="b"/>
            <a:pathLst>
              <a:path w="400" h="320">
                <a:moveTo>
                  <a:pt x="200" y="120"/>
                </a:moveTo>
                <a:cubicBezTo>
                  <a:pt x="167" y="120"/>
                  <a:pt x="140" y="147"/>
                  <a:pt x="140" y="180"/>
                </a:cubicBezTo>
                <a:cubicBezTo>
                  <a:pt x="140" y="213"/>
                  <a:pt x="167" y="240"/>
                  <a:pt x="200" y="240"/>
                </a:cubicBezTo>
                <a:cubicBezTo>
                  <a:pt x="233" y="240"/>
                  <a:pt x="260" y="213"/>
                  <a:pt x="260" y="180"/>
                </a:cubicBezTo>
                <a:cubicBezTo>
                  <a:pt x="260" y="147"/>
                  <a:pt x="233" y="120"/>
                  <a:pt x="200" y="120"/>
                </a:cubicBezTo>
                <a:close/>
                <a:moveTo>
                  <a:pt x="360" y="60"/>
                </a:moveTo>
                <a:cubicBezTo>
                  <a:pt x="312" y="60"/>
                  <a:pt x="312" y="60"/>
                  <a:pt x="312" y="60"/>
                </a:cubicBezTo>
                <a:cubicBezTo>
                  <a:pt x="305" y="60"/>
                  <a:pt x="298" y="55"/>
                  <a:pt x="296" y="49"/>
                </a:cubicBezTo>
                <a:cubicBezTo>
                  <a:pt x="284" y="11"/>
                  <a:pt x="284" y="11"/>
                  <a:pt x="284" y="11"/>
                </a:cubicBezTo>
                <a:cubicBezTo>
                  <a:pt x="281" y="5"/>
                  <a:pt x="274" y="0"/>
                  <a:pt x="268" y="0"/>
                </a:cubicBezTo>
                <a:cubicBezTo>
                  <a:pt x="132" y="0"/>
                  <a:pt x="132" y="0"/>
                  <a:pt x="132" y="0"/>
                </a:cubicBezTo>
                <a:cubicBezTo>
                  <a:pt x="125" y="0"/>
                  <a:pt x="118" y="5"/>
                  <a:pt x="116" y="11"/>
                </a:cubicBezTo>
                <a:cubicBezTo>
                  <a:pt x="104" y="49"/>
                  <a:pt x="104" y="49"/>
                  <a:pt x="104" y="49"/>
                </a:cubicBezTo>
                <a:cubicBezTo>
                  <a:pt x="101" y="55"/>
                  <a:pt x="94" y="60"/>
                  <a:pt x="88" y="60"/>
                </a:cubicBezTo>
                <a:cubicBezTo>
                  <a:pt x="40" y="60"/>
                  <a:pt x="40" y="60"/>
                  <a:pt x="40" y="60"/>
                </a:cubicBezTo>
                <a:cubicBezTo>
                  <a:pt x="18" y="60"/>
                  <a:pt x="0" y="78"/>
                  <a:pt x="0" y="100"/>
                </a:cubicBezTo>
                <a:cubicBezTo>
                  <a:pt x="0" y="280"/>
                  <a:pt x="0" y="280"/>
                  <a:pt x="0" y="280"/>
                </a:cubicBezTo>
                <a:cubicBezTo>
                  <a:pt x="0" y="302"/>
                  <a:pt x="18" y="320"/>
                  <a:pt x="40" y="320"/>
                </a:cubicBezTo>
                <a:cubicBezTo>
                  <a:pt x="360" y="320"/>
                  <a:pt x="360" y="320"/>
                  <a:pt x="360" y="320"/>
                </a:cubicBezTo>
                <a:cubicBezTo>
                  <a:pt x="382" y="320"/>
                  <a:pt x="400" y="302"/>
                  <a:pt x="400" y="280"/>
                </a:cubicBezTo>
                <a:cubicBezTo>
                  <a:pt x="400" y="100"/>
                  <a:pt x="400" y="100"/>
                  <a:pt x="400" y="100"/>
                </a:cubicBezTo>
                <a:cubicBezTo>
                  <a:pt x="400" y="78"/>
                  <a:pt x="382" y="60"/>
                  <a:pt x="360" y="60"/>
                </a:cubicBezTo>
                <a:close/>
                <a:moveTo>
                  <a:pt x="200" y="280"/>
                </a:moveTo>
                <a:cubicBezTo>
                  <a:pt x="145" y="280"/>
                  <a:pt x="100" y="235"/>
                  <a:pt x="100" y="180"/>
                </a:cubicBezTo>
                <a:cubicBezTo>
                  <a:pt x="100" y="125"/>
                  <a:pt x="145" y="80"/>
                  <a:pt x="200" y="80"/>
                </a:cubicBezTo>
                <a:cubicBezTo>
                  <a:pt x="255" y="80"/>
                  <a:pt x="300" y="125"/>
                  <a:pt x="300" y="180"/>
                </a:cubicBezTo>
                <a:cubicBezTo>
                  <a:pt x="300" y="235"/>
                  <a:pt x="255" y="280"/>
                  <a:pt x="200" y="280"/>
                </a:cubicBezTo>
                <a:close/>
                <a:moveTo>
                  <a:pt x="346" y="128"/>
                </a:moveTo>
                <a:cubicBezTo>
                  <a:pt x="338" y="128"/>
                  <a:pt x="332" y="122"/>
                  <a:pt x="332" y="114"/>
                </a:cubicBezTo>
                <a:cubicBezTo>
                  <a:pt x="332" y="106"/>
                  <a:pt x="338" y="100"/>
                  <a:pt x="346" y="100"/>
                </a:cubicBezTo>
                <a:cubicBezTo>
                  <a:pt x="354" y="100"/>
                  <a:pt x="360" y="106"/>
                  <a:pt x="360" y="114"/>
                </a:cubicBezTo>
                <a:cubicBezTo>
                  <a:pt x="360" y="122"/>
                  <a:pt x="354" y="128"/>
                  <a:pt x="346" y="128"/>
                </a:cubicBezTo>
                <a:close/>
              </a:path>
            </a:pathLst>
          </a:custGeom>
          <a:solidFill>
            <a:srgbClr val="86CCCA"/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9" name="Freeform 132"/>
          <p:cNvSpPr>
            <a:spLocks noChangeAspect="1" noEditPoints="1"/>
          </p:cNvSpPr>
          <p:nvPr/>
        </p:nvSpPr>
        <p:spPr bwMode="auto">
          <a:xfrm>
            <a:off x="4380184" y="1823971"/>
            <a:ext cx="562992" cy="538514"/>
          </a:xfrm>
          <a:custGeom>
            <a:avLst/>
            <a:gdLst/>
            <a:ahLst/>
            <a:cxnLst>
              <a:cxn ang="0">
                <a:pos x="62" y="31"/>
              </a:cxn>
              <a:cxn ang="0">
                <a:pos x="62" y="31"/>
              </a:cxn>
              <a:cxn ang="0">
                <a:pos x="54" y="27"/>
              </a:cxn>
              <a:cxn ang="0">
                <a:pos x="45" y="33"/>
              </a:cxn>
              <a:cxn ang="0">
                <a:pos x="44" y="35"/>
              </a:cxn>
              <a:cxn ang="0">
                <a:pos x="43" y="35"/>
              </a:cxn>
              <a:cxn ang="0">
                <a:pos x="42" y="35"/>
              </a:cxn>
              <a:cxn ang="0">
                <a:pos x="41" y="33"/>
              </a:cxn>
              <a:cxn ang="0">
                <a:pos x="32" y="27"/>
              </a:cxn>
              <a:cxn ang="0">
                <a:pos x="23" y="33"/>
              </a:cxn>
              <a:cxn ang="0">
                <a:pos x="22" y="35"/>
              </a:cxn>
              <a:cxn ang="0">
                <a:pos x="21" y="35"/>
              </a:cxn>
              <a:cxn ang="0">
                <a:pos x="20" y="35"/>
              </a:cxn>
              <a:cxn ang="0">
                <a:pos x="19" y="33"/>
              </a:cxn>
              <a:cxn ang="0">
                <a:pos x="10" y="27"/>
              </a:cxn>
              <a:cxn ang="0">
                <a:pos x="3" y="31"/>
              </a:cxn>
              <a:cxn ang="0">
                <a:pos x="2" y="31"/>
              </a:cxn>
              <a:cxn ang="0">
                <a:pos x="0" y="30"/>
              </a:cxn>
              <a:cxn ang="0">
                <a:pos x="0" y="30"/>
              </a:cxn>
              <a:cxn ang="0">
                <a:pos x="32" y="7"/>
              </a:cxn>
              <a:cxn ang="0">
                <a:pos x="64" y="30"/>
              </a:cxn>
              <a:cxn ang="0">
                <a:pos x="64" y="30"/>
              </a:cxn>
              <a:cxn ang="0">
                <a:pos x="62" y="31"/>
              </a:cxn>
              <a:cxn ang="0">
                <a:pos x="34" y="51"/>
              </a:cxn>
              <a:cxn ang="0">
                <a:pos x="25" y="61"/>
              </a:cxn>
              <a:cxn ang="0">
                <a:pos x="15" y="51"/>
              </a:cxn>
              <a:cxn ang="0">
                <a:pos x="17" y="49"/>
              </a:cxn>
              <a:cxn ang="0">
                <a:pos x="20" y="51"/>
              </a:cxn>
              <a:cxn ang="0">
                <a:pos x="25" y="56"/>
              </a:cxn>
              <a:cxn ang="0">
                <a:pos x="30" y="51"/>
              </a:cxn>
              <a:cxn ang="0">
                <a:pos x="30" y="29"/>
              </a:cxn>
              <a:cxn ang="0">
                <a:pos x="32" y="29"/>
              </a:cxn>
              <a:cxn ang="0">
                <a:pos x="34" y="29"/>
              </a:cxn>
              <a:cxn ang="0">
                <a:pos x="34" y="51"/>
              </a:cxn>
              <a:cxn ang="0">
                <a:pos x="34" y="6"/>
              </a:cxn>
              <a:cxn ang="0">
                <a:pos x="32" y="6"/>
              </a:cxn>
              <a:cxn ang="0">
                <a:pos x="30" y="6"/>
              </a:cxn>
              <a:cxn ang="0">
                <a:pos x="30" y="3"/>
              </a:cxn>
              <a:cxn ang="0">
                <a:pos x="32" y="0"/>
              </a:cxn>
              <a:cxn ang="0">
                <a:pos x="34" y="3"/>
              </a:cxn>
              <a:cxn ang="0">
                <a:pos x="34" y="6"/>
              </a:cxn>
            </a:cxnLst>
            <a:rect l="0" t="0" r="r" b="b"/>
            <a:pathLst>
              <a:path w="64" h="61">
                <a:moveTo>
                  <a:pt x="62" y="31"/>
                </a:moveTo>
                <a:cubicBezTo>
                  <a:pt x="62" y="31"/>
                  <a:pt x="62" y="31"/>
                  <a:pt x="62" y="31"/>
                </a:cubicBezTo>
                <a:cubicBezTo>
                  <a:pt x="59" y="29"/>
                  <a:pt x="57" y="27"/>
                  <a:pt x="54" y="27"/>
                </a:cubicBezTo>
                <a:cubicBezTo>
                  <a:pt x="51" y="27"/>
                  <a:pt x="47" y="30"/>
                  <a:pt x="45" y="33"/>
                </a:cubicBezTo>
                <a:cubicBezTo>
                  <a:pt x="45" y="33"/>
                  <a:pt x="45" y="34"/>
                  <a:pt x="44" y="35"/>
                </a:cubicBezTo>
                <a:cubicBezTo>
                  <a:pt x="44" y="35"/>
                  <a:pt x="44" y="35"/>
                  <a:pt x="43" y="35"/>
                </a:cubicBezTo>
                <a:cubicBezTo>
                  <a:pt x="43" y="35"/>
                  <a:pt x="42" y="35"/>
                  <a:pt x="42" y="35"/>
                </a:cubicBezTo>
                <a:cubicBezTo>
                  <a:pt x="42" y="34"/>
                  <a:pt x="41" y="33"/>
                  <a:pt x="41" y="33"/>
                </a:cubicBezTo>
                <a:cubicBezTo>
                  <a:pt x="39" y="30"/>
                  <a:pt x="36" y="27"/>
                  <a:pt x="32" y="27"/>
                </a:cubicBezTo>
                <a:cubicBezTo>
                  <a:pt x="28" y="27"/>
                  <a:pt x="25" y="30"/>
                  <a:pt x="23" y="33"/>
                </a:cubicBezTo>
                <a:cubicBezTo>
                  <a:pt x="23" y="33"/>
                  <a:pt x="22" y="34"/>
                  <a:pt x="22" y="35"/>
                </a:cubicBezTo>
                <a:cubicBezTo>
                  <a:pt x="22" y="35"/>
                  <a:pt x="22" y="35"/>
                  <a:pt x="21" y="35"/>
                </a:cubicBezTo>
                <a:cubicBezTo>
                  <a:pt x="20" y="35"/>
                  <a:pt x="20" y="35"/>
                  <a:pt x="20" y="35"/>
                </a:cubicBezTo>
                <a:cubicBezTo>
                  <a:pt x="19" y="34"/>
                  <a:pt x="19" y="33"/>
                  <a:pt x="19" y="33"/>
                </a:cubicBezTo>
                <a:cubicBezTo>
                  <a:pt x="17" y="30"/>
                  <a:pt x="14" y="27"/>
                  <a:pt x="10" y="27"/>
                </a:cubicBezTo>
                <a:cubicBezTo>
                  <a:pt x="7" y="27"/>
                  <a:pt x="5" y="29"/>
                  <a:pt x="3" y="31"/>
                </a:cubicBezTo>
                <a:cubicBezTo>
                  <a:pt x="2" y="31"/>
                  <a:pt x="2" y="31"/>
                  <a:pt x="2" y="31"/>
                </a:cubicBezTo>
                <a:cubicBezTo>
                  <a:pt x="1" y="31"/>
                  <a:pt x="0" y="31"/>
                  <a:pt x="0" y="30"/>
                </a:cubicBezTo>
                <a:cubicBezTo>
                  <a:pt x="0" y="30"/>
                  <a:pt x="0" y="30"/>
                  <a:pt x="0" y="30"/>
                </a:cubicBezTo>
                <a:cubicBezTo>
                  <a:pt x="4" y="16"/>
                  <a:pt x="18" y="7"/>
                  <a:pt x="32" y="7"/>
                </a:cubicBezTo>
                <a:cubicBezTo>
                  <a:pt x="46" y="7"/>
                  <a:pt x="60" y="16"/>
                  <a:pt x="64" y="30"/>
                </a:cubicBezTo>
                <a:cubicBezTo>
                  <a:pt x="64" y="30"/>
                  <a:pt x="64" y="30"/>
                  <a:pt x="64" y="30"/>
                </a:cubicBezTo>
                <a:cubicBezTo>
                  <a:pt x="64" y="31"/>
                  <a:pt x="63" y="31"/>
                  <a:pt x="62" y="31"/>
                </a:cubicBezTo>
                <a:close/>
                <a:moveTo>
                  <a:pt x="34" y="51"/>
                </a:moveTo>
                <a:cubicBezTo>
                  <a:pt x="34" y="56"/>
                  <a:pt x="30" y="61"/>
                  <a:pt x="25" y="61"/>
                </a:cubicBezTo>
                <a:cubicBezTo>
                  <a:pt x="19" y="61"/>
                  <a:pt x="15" y="56"/>
                  <a:pt x="15" y="51"/>
                </a:cubicBezTo>
                <a:cubicBezTo>
                  <a:pt x="15" y="50"/>
                  <a:pt x="16" y="49"/>
                  <a:pt x="17" y="49"/>
                </a:cubicBezTo>
                <a:cubicBezTo>
                  <a:pt x="19" y="49"/>
                  <a:pt x="20" y="50"/>
                  <a:pt x="20" y="51"/>
                </a:cubicBezTo>
                <a:cubicBezTo>
                  <a:pt x="20" y="54"/>
                  <a:pt x="22" y="56"/>
                  <a:pt x="25" y="56"/>
                </a:cubicBezTo>
                <a:cubicBezTo>
                  <a:pt x="27" y="56"/>
                  <a:pt x="30" y="54"/>
                  <a:pt x="30" y="51"/>
                </a:cubicBezTo>
                <a:cubicBezTo>
                  <a:pt x="30" y="29"/>
                  <a:pt x="30" y="29"/>
                  <a:pt x="30" y="29"/>
                </a:cubicBezTo>
                <a:cubicBezTo>
                  <a:pt x="30" y="29"/>
                  <a:pt x="31" y="29"/>
                  <a:pt x="32" y="29"/>
                </a:cubicBezTo>
                <a:cubicBezTo>
                  <a:pt x="33" y="29"/>
                  <a:pt x="34" y="29"/>
                  <a:pt x="34" y="29"/>
                </a:cubicBezTo>
                <a:lnTo>
                  <a:pt x="34" y="51"/>
                </a:lnTo>
                <a:close/>
                <a:moveTo>
                  <a:pt x="34" y="6"/>
                </a:moveTo>
                <a:cubicBezTo>
                  <a:pt x="34" y="6"/>
                  <a:pt x="33" y="6"/>
                  <a:pt x="32" y="6"/>
                </a:cubicBezTo>
                <a:cubicBezTo>
                  <a:pt x="31" y="6"/>
                  <a:pt x="30" y="6"/>
                  <a:pt x="30" y="6"/>
                </a:cubicBezTo>
                <a:cubicBezTo>
                  <a:pt x="30" y="3"/>
                  <a:pt x="30" y="3"/>
                  <a:pt x="30" y="3"/>
                </a:cubicBezTo>
                <a:cubicBezTo>
                  <a:pt x="30" y="1"/>
                  <a:pt x="31" y="0"/>
                  <a:pt x="32" y="0"/>
                </a:cubicBezTo>
                <a:cubicBezTo>
                  <a:pt x="33" y="0"/>
                  <a:pt x="34" y="1"/>
                  <a:pt x="34" y="3"/>
                </a:cubicBezTo>
                <a:lnTo>
                  <a:pt x="34" y="6"/>
                </a:lnTo>
                <a:close/>
              </a:path>
            </a:pathLst>
          </a:custGeom>
          <a:solidFill>
            <a:srgbClr val="86CCCA"/>
          </a:solidFill>
          <a:ln w="9525">
            <a:noFill/>
            <a:round/>
          </a:ln>
        </p:spPr>
        <p:txBody>
          <a:bodyPr vert="horz" wrap="square" lIns="91440" tIns="45720" rIns="91440" bIns="45720" numCol="1" anchor="t" anchorCtr="0" compatLnSpc="1"/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0" name="Freeform 25"/>
          <p:cNvSpPr>
            <a:spLocks noEditPoints="1"/>
          </p:cNvSpPr>
          <p:nvPr/>
        </p:nvSpPr>
        <p:spPr bwMode="auto">
          <a:xfrm>
            <a:off x="5840202" y="2481109"/>
            <a:ext cx="413221" cy="562173"/>
          </a:xfrm>
          <a:custGeom>
            <a:avLst/>
            <a:gdLst>
              <a:gd name="T0" fmla="*/ 97 w 110"/>
              <a:gd name="T1" fmla="*/ 56 h 150"/>
              <a:gd name="T2" fmla="*/ 30 w 110"/>
              <a:gd name="T3" fmla="*/ 57 h 150"/>
              <a:gd name="T4" fmla="*/ 30 w 110"/>
              <a:gd name="T5" fmla="*/ 42 h 150"/>
              <a:gd name="T6" fmla="*/ 55 w 110"/>
              <a:gd name="T7" fmla="*/ 17 h 150"/>
              <a:gd name="T8" fmla="*/ 79 w 110"/>
              <a:gd name="T9" fmla="*/ 37 h 150"/>
              <a:gd name="T10" fmla="*/ 88 w 110"/>
              <a:gd name="T11" fmla="*/ 37 h 150"/>
              <a:gd name="T12" fmla="*/ 88 w 110"/>
              <a:gd name="T13" fmla="*/ 43 h 150"/>
              <a:gd name="T14" fmla="*/ 78 w 110"/>
              <a:gd name="T15" fmla="*/ 43 h 150"/>
              <a:gd name="T16" fmla="*/ 78 w 110"/>
              <a:gd name="T17" fmla="*/ 50 h 150"/>
              <a:gd name="T18" fmla="*/ 97 w 110"/>
              <a:gd name="T19" fmla="*/ 50 h 150"/>
              <a:gd name="T20" fmla="*/ 97 w 110"/>
              <a:gd name="T21" fmla="*/ 42 h 150"/>
              <a:gd name="T22" fmla="*/ 55 w 110"/>
              <a:gd name="T23" fmla="*/ 0 h 150"/>
              <a:gd name="T24" fmla="*/ 13 w 110"/>
              <a:gd name="T25" fmla="*/ 42 h 150"/>
              <a:gd name="T26" fmla="*/ 13 w 110"/>
              <a:gd name="T27" fmla="*/ 57 h 150"/>
              <a:gd name="T28" fmla="*/ 0 w 110"/>
              <a:gd name="T29" fmla="*/ 75 h 150"/>
              <a:gd name="T30" fmla="*/ 0 w 110"/>
              <a:gd name="T31" fmla="*/ 131 h 150"/>
              <a:gd name="T32" fmla="*/ 19 w 110"/>
              <a:gd name="T33" fmla="*/ 150 h 150"/>
              <a:gd name="T34" fmla="*/ 92 w 110"/>
              <a:gd name="T35" fmla="*/ 150 h 150"/>
              <a:gd name="T36" fmla="*/ 110 w 110"/>
              <a:gd name="T37" fmla="*/ 131 h 150"/>
              <a:gd name="T38" fmla="*/ 110 w 110"/>
              <a:gd name="T39" fmla="*/ 75 h 150"/>
              <a:gd name="T40" fmla="*/ 97 w 110"/>
              <a:gd name="T41" fmla="*/ 56 h 150"/>
              <a:gd name="T42" fmla="*/ 61 w 110"/>
              <a:gd name="T43" fmla="*/ 102 h 150"/>
              <a:gd name="T44" fmla="*/ 61 w 110"/>
              <a:gd name="T45" fmla="*/ 119 h 150"/>
              <a:gd name="T46" fmla="*/ 50 w 110"/>
              <a:gd name="T47" fmla="*/ 119 h 150"/>
              <a:gd name="T48" fmla="*/ 50 w 110"/>
              <a:gd name="T49" fmla="*/ 102 h 150"/>
              <a:gd name="T50" fmla="*/ 41 w 110"/>
              <a:gd name="T51" fmla="*/ 89 h 150"/>
              <a:gd name="T52" fmla="*/ 55 w 110"/>
              <a:gd name="T53" fmla="*/ 75 h 150"/>
              <a:gd name="T54" fmla="*/ 69 w 110"/>
              <a:gd name="T55" fmla="*/ 89 h 150"/>
              <a:gd name="T56" fmla="*/ 61 w 110"/>
              <a:gd name="T57" fmla="*/ 102 h 1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</a:cxnLst>
            <a:rect l="0" t="0" r="r" b="b"/>
            <a:pathLst>
              <a:path w="110" h="150">
                <a:moveTo>
                  <a:pt x="97" y="56"/>
                </a:moveTo>
                <a:cubicBezTo>
                  <a:pt x="30" y="57"/>
                  <a:pt x="30" y="57"/>
                  <a:pt x="30" y="57"/>
                </a:cubicBezTo>
                <a:cubicBezTo>
                  <a:pt x="30" y="42"/>
                  <a:pt x="30" y="42"/>
                  <a:pt x="30" y="42"/>
                </a:cubicBezTo>
                <a:cubicBezTo>
                  <a:pt x="30" y="29"/>
                  <a:pt x="41" y="17"/>
                  <a:pt x="55" y="17"/>
                </a:cubicBezTo>
                <a:cubicBezTo>
                  <a:pt x="67" y="17"/>
                  <a:pt x="77" y="26"/>
                  <a:pt x="79" y="37"/>
                </a:cubicBezTo>
                <a:cubicBezTo>
                  <a:pt x="88" y="37"/>
                  <a:pt x="88" y="37"/>
                  <a:pt x="88" y="37"/>
                </a:cubicBezTo>
                <a:cubicBezTo>
                  <a:pt x="88" y="43"/>
                  <a:pt x="88" y="43"/>
                  <a:pt x="88" y="43"/>
                </a:cubicBezTo>
                <a:cubicBezTo>
                  <a:pt x="78" y="43"/>
                  <a:pt x="78" y="43"/>
                  <a:pt x="78" y="43"/>
                </a:cubicBezTo>
                <a:cubicBezTo>
                  <a:pt x="78" y="50"/>
                  <a:pt x="78" y="50"/>
                  <a:pt x="78" y="50"/>
                </a:cubicBezTo>
                <a:cubicBezTo>
                  <a:pt x="97" y="50"/>
                  <a:pt x="97" y="50"/>
                  <a:pt x="97" y="50"/>
                </a:cubicBezTo>
                <a:cubicBezTo>
                  <a:pt x="97" y="42"/>
                  <a:pt x="97" y="42"/>
                  <a:pt x="97" y="42"/>
                </a:cubicBezTo>
                <a:cubicBezTo>
                  <a:pt x="97" y="19"/>
                  <a:pt x="78" y="0"/>
                  <a:pt x="55" y="0"/>
                </a:cubicBezTo>
                <a:cubicBezTo>
                  <a:pt x="32" y="0"/>
                  <a:pt x="13" y="19"/>
                  <a:pt x="13" y="42"/>
                </a:cubicBezTo>
                <a:cubicBezTo>
                  <a:pt x="13" y="57"/>
                  <a:pt x="13" y="57"/>
                  <a:pt x="13" y="57"/>
                </a:cubicBezTo>
                <a:cubicBezTo>
                  <a:pt x="6" y="60"/>
                  <a:pt x="0" y="67"/>
                  <a:pt x="0" y="75"/>
                </a:cubicBezTo>
                <a:cubicBezTo>
                  <a:pt x="0" y="131"/>
                  <a:pt x="0" y="131"/>
                  <a:pt x="0" y="131"/>
                </a:cubicBezTo>
                <a:cubicBezTo>
                  <a:pt x="0" y="141"/>
                  <a:pt x="9" y="150"/>
                  <a:pt x="19" y="150"/>
                </a:cubicBezTo>
                <a:cubicBezTo>
                  <a:pt x="92" y="150"/>
                  <a:pt x="92" y="150"/>
                  <a:pt x="92" y="150"/>
                </a:cubicBezTo>
                <a:cubicBezTo>
                  <a:pt x="102" y="150"/>
                  <a:pt x="110" y="141"/>
                  <a:pt x="110" y="131"/>
                </a:cubicBezTo>
                <a:cubicBezTo>
                  <a:pt x="110" y="75"/>
                  <a:pt x="110" y="75"/>
                  <a:pt x="110" y="75"/>
                </a:cubicBezTo>
                <a:cubicBezTo>
                  <a:pt x="110" y="67"/>
                  <a:pt x="105" y="59"/>
                  <a:pt x="97" y="56"/>
                </a:cubicBezTo>
                <a:close/>
                <a:moveTo>
                  <a:pt x="61" y="102"/>
                </a:moveTo>
                <a:cubicBezTo>
                  <a:pt x="61" y="119"/>
                  <a:pt x="61" y="119"/>
                  <a:pt x="61" y="119"/>
                </a:cubicBezTo>
                <a:cubicBezTo>
                  <a:pt x="50" y="119"/>
                  <a:pt x="50" y="119"/>
                  <a:pt x="50" y="119"/>
                </a:cubicBezTo>
                <a:cubicBezTo>
                  <a:pt x="50" y="102"/>
                  <a:pt x="50" y="102"/>
                  <a:pt x="50" y="102"/>
                </a:cubicBezTo>
                <a:cubicBezTo>
                  <a:pt x="45" y="100"/>
                  <a:pt x="41" y="95"/>
                  <a:pt x="41" y="89"/>
                </a:cubicBezTo>
                <a:cubicBezTo>
                  <a:pt x="41" y="82"/>
                  <a:pt x="47" y="75"/>
                  <a:pt x="55" y="75"/>
                </a:cubicBezTo>
                <a:cubicBezTo>
                  <a:pt x="63" y="75"/>
                  <a:pt x="69" y="82"/>
                  <a:pt x="69" y="89"/>
                </a:cubicBezTo>
                <a:cubicBezTo>
                  <a:pt x="69" y="95"/>
                  <a:pt x="66" y="100"/>
                  <a:pt x="61" y="102"/>
                </a:cubicBezTo>
                <a:close/>
              </a:path>
            </a:pathLst>
          </a:custGeom>
          <a:solidFill>
            <a:srgbClr val="86CCCA"/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>
            <a:defPPr>
              <a:defRPr lang="zh-C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zh-CN" alt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2" name="文本框 21"/>
          <p:cNvSpPr txBox="1"/>
          <p:nvPr/>
        </p:nvSpPr>
        <p:spPr>
          <a:xfrm>
            <a:off x="1287929" y="3310636"/>
            <a:ext cx="286387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7882798" y="3324372"/>
            <a:ext cx="286387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3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3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8" grpId="0"/>
          <p:bldP spid="10" grpId="0" bldLvl="0" animBg="1"/>
          <p:bldP spid="11" grpId="0" bldLvl="0" animBg="1"/>
          <p:bldP spid="14" grpId="0" bldLvl="0" animBg="1"/>
          <p:bldP spid="15" grpId="0" bldLvl="0" animBg="1"/>
          <p:bldP spid="17" grpId="0" bldLvl="0" animBg="1"/>
          <p:bldP spid="18" grpId="0" bldLvl="0" animBg="1"/>
          <p:bldP spid="19" grpId="0" bldLvl="0" animBg="1"/>
          <p:bldP spid="20" grpId="0" bldLvl="0" animBg="1"/>
          <p:bldP spid="22" grpId="0"/>
          <p:bldP spid="25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3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2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3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8" grpId="0"/>
          <p:bldP spid="10" grpId="0" bldLvl="0" animBg="1"/>
          <p:bldP spid="11" grpId="0" bldLvl="0" animBg="1"/>
          <p:bldP spid="14" grpId="0" bldLvl="0" animBg="1"/>
          <p:bldP spid="15" grpId="0" bldLvl="0" animBg="1"/>
          <p:bldP spid="17" grpId="0" bldLvl="0" animBg="1"/>
          <p:bldP spid="18" grpId="0" bldLvl="0" animBg="1"/>
          <p:bldP spid="19" grpId="0" bldLvl="0" animBg="1"/>
          <p:bldP spid="20" grpId="0" bldLvl="0" animBg="1"/>
          <p:bldP spid="22" grpId="0"/>
          <p:bldP spid="25" grpId="0"/>
        </p:bldLst>
      </p:timing>
    </mc:Fallback>
  </mc:AlternateContent>
</p:sld>
</file>

<file path=ppt/slides/slide25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结论一</a:t>
            </a:r>
          </a:p>
        </p:txBody>
      </p:sp>
      <p:grpSp>
        <p:nvGrpSpPr>
          <p:cNvPr id="3" name="Group 5"/>
          <p:cNvGrpSpPr/>
          <p:nvPr/>
        </p:nvGrpSpPr>
        <p:grpSpPr bwMode="auto">
          <a:xfrm>
            <a:off x="2068918" y="3916882"/>
            <a:ext cx="1237423" cy="1239458"/>
            <a:chOff x="0" y="0"/>
            <a:chExt cx="1080120" cy="1080120"/>
          </a:xfrm>
        </p:grpSpPr>
        <p:grpSp>
          <p:nvGrpSpPr>
            <p:cNvPr id="4" name="Group 6"/>
            <p:cNvGrpSpPr/>
            <p:nvPr/>
          </p:nvGrpSpPr>
          <p:grpSpPr bwMode="auto">
            <a:xfrm>
              <a:off x="0" y="0"/>
              <a:ext cx="1080120" cy="1080120"/>
              <a:chOff x="0" y="0"/>
              <a:chExt cx="1080120" cy="1080120"/>
            </a:xfrm>
          </p:grpSpPr>
          <p:sp>
            <p:nvSpPr>
              <p:cNvPr id="6" name="椭圆 6"/>
              <p:cNvSpPr>
                <a:spLocks noChangeArrowheads="1"/>
              </p:cNvSpPr>
              <p:nvPr/>
            </p:nvSpPr>
            <p:spPr bwMode="auto">
              <a:xfrm>
                <a:off x="0" y="0"/>
                <a:ext cx="1080120" cy="1080120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7" name="椭圆 5"/>
              <p:cNvSpPr>
                <a:spLocks noChangeArrowheads="1"/>
              </p:cNvSpPr>
              <p:nvPr/>
            </p:nvSpPr>
            <p:spPr bwMode="auto">
              <a:xfrm>
                <a:off x="72008" y="72008"/>
                <a:ext cx="936104" cy="936104"/>
              </a:xfrm>
              <a:prstGeom prst="ellipse">
                <a:avLst/>
              </a:prstGeom>
              <a:solidFill>
                <a:srgbClr val="86CCCA"/>
              </a:solidFill>
              <a:ln w="19050">
                <a:solidFill>
                  <a:srgbClr val="FFFFFF"/>
                </a:solidFill>
                <a:miter lim="800000"/>
              </a:ln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sp>
          <p:nvSpPr>
            <p:cNvPr id="5" name="文本框 10"/>
            <p:cNvSpPr>
              <a:spLocks noChangeArrowheads="1"/>
            </p:cNvSpPr>
            <p:nvPr/>
          </p:nvSpPr>
          <p:spPr bwMode="auto">
            <a:xfrm>
              <a:off x="224394" y="405954"/>
              <a:ext cx="631331" cy="26821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Font typeface="Arial" panose="020B0604020202020204" pitchFamily="34" charset="0"/>
                <a:buChar char="•"/>
                <a:defRPr sz="32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Arial" panose="020B0604020202020204" pitchFamily="34" charset="0"/>
                <a:buChar char="–"/>
                <a:defRPr sz="28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2pPr>
              <a:lvl3pPr marL="1143000" indent="-228600">
                <a:spcBef>
                  <a:spcPct val="200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Arial" panose="020B0604020202020204" pitchFamily="34" charset="0"/>
                <a:buChar char="–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4pPr>
              <a:lvl5pPr marL="2057400" indent="-228600">
                <a:spcBef>
                  <a:spcPct val="20000"/>
                </a:spcBef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9pPr>
            </a:lstStyle>
            <a:p>
              <a:pPr>
                <a:buNone/>
              </a:pPr>
              <a:r>
                <a:rPr lang="zh-CN" altLang="en-US" sz="1400" dirty="0">
                  <a:solidFill>
                    <a:schemeClr val="bg1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观点一</a:t>
              </a:r>
            </a:p>
          </p:txBody>
        </p:sp>
      </p:grpSp>
      <p:grpSp>
        <p:nvGrpSpPr>
          <p:cNvPr id="8" name="Group 10"/>
          <p:cNvGrpSpPr/>
          <p:nvPr/>
        </p:nvGrpSpPr>
        <p:grpSpPr bwMode="auto">
          <a:xfrm>
            <a:off x="3346376" y="2267910"/>
            <a:ext cx="1697816" cy="1698111"/>
            <a:chOff x="0" y="0"/>
            <a:chExt cx="1080120" cy="1080120"/>
          </a:xfrm>
        </p:grpSpPr>
        <p:grpSp>
          <p:nvGrpSpPr>
            <p:cNvPr id="9" name="Group 11"/>
            <p:cNvGrpSpPr/>
            <p:nvPr/>
          </p:nvGrpSpPr>
          <p:grpSpPr bwMode="auto">
            <a:xfrm>
              <a:off x="0" y="0"/>
              <a:ext cx="1080120" cy="1080120"/>
              <a:chOff x="0" y="0"/>
              <a:chExt cx="1080120" cy="1080120"/>
            </a:xfrm>
          </p:grpSpPr>
          <p:sp>
            <p:nvSpPr>
              <p:cNvPr id="11" name="椭圆 27"/>
              <p:cNvSpPr>
                <a:spLocks noChangeArrowheads="1"/>
              </p:cNvSpPr>
              <p:nvPr/>
            </p:nvSpPr>
            <p:spPr bwMode="auto">
              <a:xfrm>
                <a:off x="0" y="0"/>
                <a:ext cx="1080120" cy="1080120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12" name="椭圆 28"/>
              <p:cNvSpPr>
                <a:spLocks noChangeArrowheads="1"/>
              </p:cNvSpPr>
              <p:nvPr/>
            </p:nvSpPr>
            <p:spPr bwMode="auto">
              <a:xfrm>
                <a:off x="72008" y="72008"/>
                <a:ext cx="936104" cy="936104"/>
              </a:xfrm>
              <a:prstGeom prst="ellipse">
                <a:avLst/>
              </a:prstGeom>
              <a:solidFill>
                <a:srgbClr val="86CCCA"/>
              </a:solidFill>
              <a:ln w="19050">
                <a:solidFill>
                  <a:srgbClr val="FFFFFF"/>
                </a:solidFill>
                <a:miter lim="800000"/>
              </a:ln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sp>
          <p:nvSpPr>
            <p:cNvPr id="10" name="文本框 26"/>
            <p:cNvSpPr>
              <a:spLocks noChangeArrowheads="1"/>
            </p:cNvSpPr>
            <p:nvPr/>
          </p:nvSpPr>
          <p:spPr bwMode="auto">
            <a:xfrm>
              <a:off x="291757" y="432387"/>
              <a:ext cx="509085" cy="2153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Font typeface="Arial" panose="020B0604020202020204" pitchFamily="34" charset="0"/>
                <a:buChar char="•"/>
                <a:defRPr sz="32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Arial" panose="020B0604020202020204" pitchFamily="34" charset="0"/>
                <a:buChar char="–"/>
                <a:defRPr sz="28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2pPr>
              <a:lvl3pPr marL="1143000" indent="-228600">
                <a:spcBef>
                  <a:spcPct val="200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Arial" panose="020B0604020202020204" pitchFamily="34" charset="0"/>
                <a:buChar char="–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4pPr>
              <a:lvl5pPr marL="2057400" indent="-228600">
                <a:spcBef>
                  <a:spcPct val="20000"/>
                </a:spcBef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9pPr>
            </a:lstStyle>
            <a:p>
              <a:pPr>
                <a:buNone/>
              </a:pPr>
              <a:r>
                <a:rPr lang="zh-CN" altLang="en-US" sz="1600" dirty="0">
                  <a:solidFill>
                    <a:schemeClr val="bg1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观点二</a:t>
              </a:r>
            </a:p>
          </p:txBody>
        </p:sp>
      </p:grpSp>
      <p:grpSp>
        <p:nvGrpSpPr>
          <p:cNvPr id="13" name="Group 15"/>
          <p:cNvGrpSpPr/>
          <p:nvPr/>
        </p:nvGrpSpPr>
        <p:grpSpPr bwMode="auto">
          <a:xfrm>
            <a:off x="5593751" y="3916882"/>
            <a:ext cx="1521302" cy="1521566"/>
            <a:chOff x="0" y="0"/>
            <a:chExt cx="1080120" cy="1080120"/>
          </a:xfrm>
        </p:grpSpPr>
        <p:grpSp>
          <p:nvGrpSpPr>
            <p:cNvPr id="14" name="Group 16"/>
            <p:cNvGrpSpPr/>
            <p:nvPr/>
          </p:nvGrpSpPr>
          <p:grpSpPr bwMode="auto">
            <a:xfrm>
              <a:off x="0" y="0"/>
              <a:ext cx="1080120" cy="1080120"/>
              <a:chOff x="0" y="0"/>
              <a:chExt cx="1080120" cy="1080120"/>
            </a:xfrm>
          </p:grpSpPr>
          <p:sp>
            <p:nvSpPr>
              <p:cNvPr id="16" name="椭圆 32"/>
              <p:cNvSpPr>
                <a:spLocks noChangeArrowheads="1"/>
              </p:cNvSpPr>
              <p:nvPr/>
            </p:nvSpPr>
            <p:spPr bwMode="auto">
              <a:xfrm>
                <a:off x="0" y="0"/>
                <a:ext cx="1080120" cy="1080120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17" name="椭圆 33"/>
              <p:cNvSpPr>
                <a:spLocks noChangeArrowheads="1"/>
              </p:cNvSpPr>
              <p:nvPr/>
            </p:nvSpPr>
            <p:spPr bwMode="auto">
              <a:xfrm>
                <a:off x="72008" y="72008"/>
                <a:ext cx="936104" cy="936104"/>
              </a:xfrm>
              <a:prstGeom prst="ellipse">
                <a:avLst/>
              </a:prstGeom>
              <a:solidFill>
                <a:srgbClr val="86CCCA"/>
              </a:solidFill>
              <a:ln w="19050">
                <a:solidFill>
                  <a:srgbClr val="FFFFFF"/>
                </a:solidFill>
                <a:miter lim="800000"/>
              </a:ln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sp>
          <p:nvSpPr>
            <p:cNvPr id="15" name="文本框 31"/>
            <p:cNvSpPr>
              <a:spLocks noChangeArrowheads="1"/>
            </p:cNvSpPr>
            <p:nvPr/>
          </p:nvSpPr>
          <p:spPr bwMode="auto">
            <a:xfrm>
              <a:off x="242471" y="429005"/>
              <a:ext cx="568153" cy="2403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Font typeface="Arial" panose="020B0604020202020204" pitchFamily="34" charset="0"/>
                <a:buChar char="•"/>
                <a:defRPr sz="32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Arial" panose="020B0604020202020204" pitchFamily="34" charset="0"/>
                <a:buChar char="–"/>
                <a:defRPr sz="28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2pPr>
              <a:lvl3pPr marL="1143000" indent="-228600">
                <a:spcBef>
                  <a:spcPct val="200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Arial" panose="020B0604020202020204" pitchFamily="34" charset="0"/>
                <a:buChar char="–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4pPr>
              <a:lvl5pPr marL="2057400" indent="-228600">
                <a:spcBef>
                  <a:spcPct val="20000"/>
                </a:spcBef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9pPr>
            </a:lstStyle>
            <a:p>
              <a:pPr>
                <a:buNone/>
              </a:pPr>
              <a:r>
                <a:rPr lang="zh-CN" altLang="en-US" sz="1600" dirty="0">
                  <a:solidFill>
                    <a:schemeClr val="bg1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观点三</a:t>
              </a:r>
            </a:p>
          </p:txBody>
        </p:sp>
      </p:grpSp>
      <p:grpSp>
        <p:nvGrpSpPr>
          <p:cNvPr id="18" name="Group 20"/>
          <p:cNvGrpSpPr/>
          <p:nvPr/>
        </p:nvGrpSpPr>
        <p:grpSpPr bwMode="auto">
          <a:xfrm>
            <a:off x="7375277" y="1525326"/>
            <a:ext cx="2229179" cy="2229568"/>
            <a:chOff x="0" y="0"/>
            <a:chExt cx="1080120" cy="1080120"/>
          </a:xfrm>
        </p:grpSpPr>
        <p:grpSp>
          <p:nvGrpSpPr>
            <p:cNvPr id="19" name="Group 21"/>
            <p:cNvGrpSpPr/>
            <p:nvPr/>
          </p:nvGrpSpPr>
          <p:grpSpPr bwMode="auto">
            <a:xfrm>
              <a:off x="0" y="0"/>
              <a:ext cx="1080120" cy="1080120"/>
              <a:chOff x="0" y="0"/>
              <a:chExt cx="1080120" cy="1080120"/>
            </a:xfrm>
          </p:grpSpPr>
          <p:sp>
            <p:nvSpPr>
              <p:cNvPr id="21" name="椭圆 38"/>
              <p:cNvSpPr>
                <a:spLocks noChangeArrowheads="1"/>
              </p:cNvSpPr>
              <p:nvPr/>
            </p:nvSpPr>
            <p:spPr bwMode="auto">
              <a:xfrm>
                <a:off x="0" y="0"/>
                <a:ext cx="1080120" cy="1080120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22" name="椭圆 39"/>
              <p:cNvSpPr>
                <a:spLocks noChangeArrowheads="1"/>
              </p:cNvSpPr>
              <p:nvPr/>
            </p:nvSpPr>
            <p:spPr bwMode="auto">
              <a:xfrm>
                <a:off x="72008" y="72008"/>
                <a:ext cx="936104" cy="936104"/>
              </a:xfrm>
              <a:prstGeom prst="ellipse">
                <a:avLst/>
              </a:prstGeom>
              <a:solidFill>
                <a:srgbClr val="86CCCA"/>
              </a:solidFill>
              <a:ln w="19050">
                <a:solidFill>
                  <a:srgbClr val="FFFFFF"/>
                </a:solidFill>
                <a:miter lim="800000"/>
              </a:ln>
            </p:spPr>
            <p:txBody>
              <a:bodyPr anchor="ctr"/>
              <a:lstStyle>
                <a:lvl1pPr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32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1pPr>
                <a:lvl2pPr marL="742950" indent="-28575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8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2pPr>
                <a:lvl3pPr marL="1143000" indent="-228600">
                  <a:spcBef>
                    <a:spcPct val="200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3pPr>
                <a:lvl4pPr marL="1600200" indent="-228600">
                  <a:spcBef>
                    <a:spcPct val="20000"/>
                  </a:spcBef>
                  <a:buFont typeface="Arial" panose="020B0604020202020204" pitchFamily="34" charset="0"/>
                  <a:buChar char="–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4pPr>
                <a:lvl5pPr marL="2057400" indent="-228600">
                  <a:spcBef>
                    <a:spcPct val="20000"/>
                  </a:spcBef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Font typeface="Arial" panose="020B0604020202020204" pitchFamily="34" charset="0"/>
                  <a:buChar char="»"/>
                  <a:defRPr sz="2000">
                    <a:solidFill>
                      <a:schemeClr val="tx1"/>
                    </a:solidFill>
                    <a:latin typeface="微软雅黑" panose="020B0503020204020204" pitchFamily="34" charset="-122"/>
                    <a:ea typeface="微软雅黑" panose="020B0503020204020204" pitchFamily="34" charset="-122"/>
                    <a:sym typeface="Calibri" panose="020F0502020204030204" pitchFamily="34" charset="0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Font typeface="Arial" panose="020B0604020202020204" pitchFamily="34" charset="0"/>
                  <a:buNone/>
                </a:pPr>
                <a:endParaRPr lang="zh-CN" altLang="zh-CN" sz="1600">
                  <a:solidFill>
                    <a:srgbClr val="FFFFFF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sp>
          <p:nvSpPr>
            <p:cNvPr id="20" name="文本框 37"/>
            <p:cNvSpPr>
              <a:spLocks noChangeArrowheads="1"/>
            </p:cNvSpPr>
            <p:nvPr/>
          </p:nvSpPr>
          <p:spPr bwMode="auto">
            <a:xfrm>
              <a:off x="314663" y="434531"/>
              <a:ext cx="387736" cy="1640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Font typeface="Arial" panose="020B0604020202020204" pitchFamily="34" charset="0"/>
                <a:buChar char="•"/>
                <a:defRPr sz="32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Arial" panose="020B0604020202020204" pitchFamily="34" charset="0"/>
                <a:buChar char="–"/>
                <a:defRPr sz="28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2pPr>
              <a:lvl3pPr marL="1143000" indent="-228600">
                <a:spcBef>
                  <a:spcPct val="20000"/>
                </a:spcBef>
                <a:buFont typeface="Arial" panose="020B0604020202020204" pitchFamily="34" charset="0"/>
                <a:buChar char="•"/>
                <a:defRPr sz="24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Arial" panose="020B0604020202020204" pitchFamily="34" charset="0"/>
                <a:buChar char="–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4pPr>
              <a:lvl5pPr marL="2057400" indent="-228600">
                <a:spcBef>
                  <a:spcPct val="20000"/>
                </a:spcBef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Font typeface="Arial" panose="020B0604020202020204" pitchFamily="34" charset="0"/>
                <a:buChar char="»"/>
                <a:defRPr sz="2000">
                  <a:solidFill>
                    <a:schemeClr val="tx1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  <a:sym typeface="Calibri" panose="020F0502020204030204" pitchFamily="34" charset="0"/>
                </a:defRPr>
              </a:lvl9pPr>
            </a:lstStyle>
            <a:p>
              <a:pPr>
                <a:buNone/>
              </a:pPr>
              <a:r>
                <a:rPr lang="zh-CN" altLang="en-US" sz="1600" dirty="0">
                  <a:solidFill>
                    <a:schemeClr val="bg1"/>
                  </a:solidFill>
                  <a:latin typeface="+mn-lt"/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观点四</a:t>
              </a:r>
            </a:p>
          </p:txBody>
        </p:sp>
      </p:grpSp>
      <p:cxnSp>
        <p:nvCxnSpPr>
          <p:cNvPr id="23" name="直接连接符 13"/>
          <p:cNvCxnSpPr>
            <a:cxnSpLocks noChangeShapeType="1"/>
            <a:stCxn id="6" idx="7"/>
            <a:endCxn id="11" idx="3"/>
          </p:cNvCxnSpPr>
          <p:nvPr/>
        </p:nvCxnSpPr>
        <p:spPr bwMode="auto">
          <a:xfrm flipV="1">
            <a:off x="3125124" y="3717339"/>
            <a:ext cx="469890" cy="381055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4" name="直接连接符 17"/>
          <p:cNvCxnSpPr>
            <a:cxnSpLocks noChangeShapeType="1"/>
            <a:endCxn id="16" idx="1"/>
          </p:cNvCxnSpPr>
          <p:nvPr/>
        </p:nvCxnSpPr>
        <p:spPr bwMode="auto">
          <a:xfrm>
            <a:off x="4931003" y="3501909"/>
            <a:ext cx="885538" cy="637800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5" name="直接连接符 20"/>
          <p:cNvCxnSpPr>
            <a:cxnSpLocks noChangeShapeType="1"/>
            <a:stCxn id="16" idx="7"/>
            <a:endCxn id="21" idx="3"/>
          </p:cNvCxnSpPr>
          <p:nvPr/>
        </p:nvCxnSpPr>
        <p:spPr bwMode="auto">
          <a:xfrm flipV="1">
            <a:off x="6891226" y="3427284"/>
            <a:ext cx="809783" cy="713462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6" name="直接连接符 23"/>
          <p:cNvCxnSpPr>
            <a:cxnSpLocks noChangeShapeType="1"/>
            <a:endCxn id="6" idx="1"/>
          </p:cNvCxnSpPr>
          <p:nvPr/>
        </p:nvCxnSpPr>
        <p:spPr bwMode="auto">
          <a:xfrm>
            <a:off x="1906660" y="3820808"/>
            <a:ext cx="343477" cy="277587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7" name="直接连接符 43"/>
          <p:cNvCxnSpPr>
            <a:cxnSpLocks noChangeShapeType="1"/>
            <a:stCxn id="30" idx="7"/>
            <a:endCxn id="16" idx="3"/>
          </p:cNvCxnSpPr>
          <p:nvPr/>
        </p:nvCxnSpPr>
        <p:spPr bwMode="auto">
          <a:xfrm flipV="1">
            <a:off x="5433457" y="5215618"/>
            <a:ext cx="383083" cy="362418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28" name="直接连接符 72"/>
          <p:cNvCxnSpPr>
            <a:cxnSpLocks noChangeShapeType="1"/>
            <a:stCxn id="21" idx="6"/>
            <a:endCxn id="31" idx="1"/>
          </p:cNvCxnSpPr>
          <p:nvPr/>
        </p:nvCxnSpPr>
        <p:spPr bwMode="auto">
          <a:xfrm>
            <a:off x="9604455" y="2640112"/>
            <a:ext cx="345031" cy="154893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9" name="椭圆 56"/>
          <p:cNvSpPr>
            <a:spLocks noChangeArrowheads="1"/>
          </p:cNvSpPr>
          <p:nvPr/>
        </p:nvSpPr>
        <p:spPr bwMode="auto">
          <a:xfrm>
            <a:off x="1610344" y="3501909"/>
            <a:ext cx="498609" cy="498695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txBody>
          <a:bodyPr lIns="80645" tIns="40323" rIns="80645" bIns="40323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altLang="zh-CN" sz="1600">
                <a:solidFill>
                  <a:srgbClr val="FFFFFF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</a:t>
            </a:r>
            <a:endParaRPr lang="zh-CN" altLang="zh-CN" sz="16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0" name="椭圆 58"/>
          <p:cNvSpPr>
            <a:spLocks noChangeArrowheads="1"/>
          </p:cNvSpPr>
          <p:nvPr/>
        </p:nvSpPr>
        <p:spPr bwMode="auto">
          <a:xfrm>
            <a:off x="4886716" y="5483947"/>
            <a:ext cx="640549" cy="642481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txBody>
          <a:bodyPr lIns="80645" tIns="40323" rIns="80645" bIns="40323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altLang="zh-CN" sz="1600">
                <a:solidFill>
                  <a:srgbClr val="FFFFFF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  <a:endParaRPr lang="zh-CN" altLang="zh-CN" sz="16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31" name="椭圆 70"/>
          <p:cNvSpPr>
            <a:spLocks noChangeArrowheads="1"/>
          </p:cNvSpPr>
          <p:nvPr/>
        </p:nvSpPr>
        <p:spPr bwMode="auto">
          <a:xfrm>
            <a:off x="9841022" y="2686523"/>
            <a:ext cx="740634" cy="74076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txBody>
          <a:bodyPr lIns="80645" tIns="40323" rIns="80645" bIns="40323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altLang="zh-CN" sz="1600">
                <a:solidFill>
                  <a:srgbClr val="FFFFFF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4</a:t>
            </a:r>
            <a:endParaRPr lang="zh-CN" altLang="zh-CN" sz="16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32" name="直接连接符 23"/>
          <p:cNvCxnSpPr>
            <a:cxnSpLocks noChangeShapeType="1"/>
          </p:cNvCxnSpPr>
          <p:nvPr/>
        </p:nvCxnSpPr>
        <p:spPr bwMode="auto">
          <a:xfrm rot="5907982">
            <a:off x="4794730" y="2274508"/>
            <a:ext cx="343477" cy="277587"/>
          </a:xfrm>
          <a:prstGeom prst="line">
            <a:avLst/>
          </a:prstGeom>
          <a:noFill/>
          <a:ln w="9525">
            <a:solidFill>
              <a:schemeClr val="tx1">
                <a:lumMod val="65000"/>
                <a:lumOff val="35000"/>
              </a:schemeClr>
            </a:solidFill>
            <a:miter lim="800000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33" name="椭圆 56"/>
          <p:cNvSpPr>
            <a:spLocks noChangeArrowheads="1"/>
          </p:cNvSpPr>
          <p:nvPr/>
        </p:nvSpPr>
        <p:spPr bwMode="auto">
          <a:xfrm>
            <a:off x="4955445" y="1978263"/>
            <a:ext cx="498609" cy="498695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txBody>
          <a:bodyPr lIns="80645" tIns="40323" rIns="80645" bIns="40323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  <a:sym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altLang="zh-CN" sz="1600">
                <a:solidFill>
                  <a:srgbClr val="FFFFFF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  <a:endParaRPr lang="zh-CN" altLang="zh-CN" sz="1600">
              <a:solidFill>
                <a:srgbClr val="FFFFFF"/>
              </a:solidFill>
              <a:latin typeface="+mn-lt"/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4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4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4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4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4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3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4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29" grpId="0" bldLvl="0" animBg="1"/>
          <p:bldP spid="30" grpId="0" bldLvl="0" animBg="1"/>
          <p:bldP spid="31" grpId="0" bldLvl="0" animBg="1"/>
          <p:bldP spid="33" grpId="0" bldLvl="0" animBg="1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2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2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2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4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4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4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4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4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3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4" dur="1000" fill="hold"/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29" grpId="0" bldLvl="0" animBg="1"/>
          <p:bldP spid="30" grpId="0" bldLvl="0" animBg="1"/>
          <p:bldP spid="31" grpId="0" bldLvl="0" animBg="1"/>
          <p:bldP spid="33" grpId="0" bldLvl="0" animBg="1"/>
        </p:bldLst>
      </p:timing>
    </mc:Fallback>
  </mc:AlternateContent>
</p:sld>
</file>

<file path=ppt/slides/slide26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>
          <a:xfrm>
            <a:off x="1418823" y="383838"/>
            <a:ext cx="4516438" cy="620713"/>
          </a:xfrm>
        </p:spPr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结论二</a:t>
            </a:r>
          </a:p>
        </p:txBody>
      </p:sp>
      <p:sp>
        <p:nvSpPr>
          <p:cNvPr id="3" name="圆角矩形 53"/>
          <p:cNvSpPr/>
          <p:nvPr/>
        </p:nvSpPr>
        <p:spPr>
          <a:xfrm rot="19685279">
            <a:off x="4720566" y="3496588"/>
            <a:ext cx="2754339" cy="562630"/>
          </a:xfrm>
          <a:prstGeom prst="roundRect">
            <a:avLst>
              <a:gd name="adj" fmla="val 50000"/>
            </a:avLst>
          </a:prstGeom>
          <a:solidFill>
            <a:schemeClr val="bg1">
              <a:lumMod val="75000"/>
              <a:alpha val="72000"/>
            </a:schemeClr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圆角矩形 54"/>
          <p:cNvSpPr/>
          <p:nvPr/>
        </p:nvSpPr>
        <p:spPr>
          <a:xfrm rot="19685279">
            <a:off x="7743137" y="3496588"/>
            <a:ext cx="2754339" cy="562630"/>
          </a:xfrm>
          <a:prstGeom prst="roundRect">
            <a:avLst>
              <a:gd name="adj" fmla="val 50000"/>
            </a:avLst>
          </a:prstGeom>
          <a:solidFill>
            <a:schemeClr val="bg1">
              <a:lumMod val="75000"/>
              <a:alpha val="72000"/>
            </a:schemeClr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" name="圆角矩形 4"/>
          <p:cNvSpPr/>
          <p:nvPr/>
        </p:nvSpPr>
        <p:spPr>
          <a:xfrm rot="19685279">
            <a:off x="1697995" y="3496588"/>
            <a:ext cx="2754339" cy="562630"/>
          </a:xfrm>
          <a:prstGeom prst="roundRect">
            <a:avLst>
              <a:gd name="adj" fmla="val 50000"/>
            </a:avLst>
          </a:prstGeom>
          <a:solidFill>
            <a:schemeClr val="bg1">
              <a:lumMod val="50000"/>
              <a:alpha val="27000"/>
            </a:schemeClr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圆角矩形 55"/>
          <p:cNvSpPr/>
          <p:nvPr/>
        </p:nvSpPr>
        <p:spPr>
          <a:xfrm rot="1914721" flipV="1">
            <a:off x="3209281" y="3496587"/>
            <a:ext cx="2754339" cy="562630"/>
          </a:xfrm>
          <a:prstGeom prst="roundRect">
            <a:avLst>
              <a:gd name="adj" fmla="val 50000"/>
            </a:avLst>
          </a:prstGeom>
          <a:solidFill>
            <a:schemeClr val="bg1">
              <a:lumMod val="75000"/>
              <a:alpha val="72000"/>
            </a:schemeClr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7" name="圆角矩形 56"/>
          <p:cNvSpPr/>
          <p:nvPr/>
        </p:nvSpPr>
        <p:spPr>
          <a:xfrm rot="1914721" flipV="1">
            <a:off x="6231852" y="3496587"/>
            <a:ext cx="2754339" cy="562630"/>
          </a:xfrm>
          <a:prstGeom prst="roundRect">
            <a:avLst>
              <a:gd name="adj" fmla="val 50000"/>
            </a:avLst>
          </a:prstGeom>
          <a:solidFill>
            <a:schemeClr val="bg1">
              <a:lumMod val="50000"/>
              <a:alpha val="27000"/>
            </a:schemeClr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椭圆 7"/>
          <p:cNvSpPr/>
          <p:nvPr/>
        </p:nvSpPr>
        <p:spPr>
          <a:xfrm>
            <a:off x="1836073" y="3978370"/>
            <a:ext cx="953194" cy="562630"/>
          </a:xfrm>
          <a:prstGeom prst="ellipse">
            <a:avLst/>
          </a:prstGeom>
          <a:solidFill>
            <a:srgbClr val="86CCCA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gradFill>
                <a:gsLst>
                  <a:gs pos="0">
                    <a:srgbClr val="3E7886"/>
                  </a:gs>
                  <a:gs pos="100000">
                    <a:srgbClr val="2D5761"/>
                  </a:gs>
                </a:gsLst>
                <a:lin ang="5400000" scaled="1"/>
              </a:gra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" name="椭圆 8"/>
          <p:cNvSpPr/>
          <p:nvPr/>
        </p:nvSpPr>
        <p:spPr>
          <a:xfrm>
            <a:off x="4857403" y="3973185"/>
            <a:ext cx="953194" cy="562630"/>
          </a:xfrm>
          <a:prstGeom prst="ellipse">
            <a:avLst/>
          </a:prstGeom>
          <a:solidFill>
            <a:srgbClr val="86CCCA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椭圆 9"/>
          <p:cNvSpPr/>
          <p:nvPr/>
        </p:nvSpPr>
        <p:spPr>
          <a:xfrm>
            <a:off x="7878733" y="3973185"/>
            <a:ext cx="953194" cy="562630"/>
          </a:xfrm>
          <a:prstGeom prst="ellipse">
            <a:avLst/>
          </a:prstGeom>
          <a:solidFill>
            <a:srgbClr val="86CCCA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椭圆 10"/>
          <p:cNvSpPr/>
          <p:nvPr/>
        </p:nvSpPr>
        <p:spPr>
          <a:xfrm>
            <a:off x="3360073" y="3019991"/>
            <a:ext cx="953194" cy="562630"/>
          </a:xfrm>
          <a:prstGeom prst="ellipse">
            <a:avLst/>
          </a:prstGeom>
          <a:solidFill>
            <a:srgbClr val="282758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solidFill>
                <a:srgbClr val="222B33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椭圆 11"/>
          <p:cNvSpPr/>
          <p:nvPr/>
        </p:nvSpPr>
        <p:spPr>
          <a:xfrm>
            <a:off x="6381403" y="3025176"/>
            <a:ext cx="953194" cy="562630"/>
          </a:xfrm>
          <a:prstGeom prst="ellipse">
            <a:avLst/>
          </a:prstGeom>
          <a:solidFill>
            <a:srgbClr val="282758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gradFill>
                <a:gsLst>
                  <a:gs pos="0">
                    <a:srgbClr val="3E7886"/>
                  </a:gs>
                  <a:gs pos="100000">
                    <a:srgbClr val="2D5761"/>
                  </a:gs>
                </a:gsLst>
                <a:lin ang="5400000" scaled="1"/>
              </a:gra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椭圆 12"/>
          <p:cNvSpPr/>
          <p:nvPr/>
        </p:nvSpPr>
        <p:spPr>
          <a:xfrm>
            <a:off x="9402733" y="3025176"/>
            <a:ext cx="953194" cy="562630"/>
          </a:xfrm>
          <a:prstGeom prst="ellipse">
            <a:avLst/>
          </a:prstGeom>
          <a:solidFill>
            <a:srgbClr val="282758"/>
          </a:solidFill>
        </p:spPr>
        <p:txBody>
          <a:bodyPr wrap="square" rtlCol="0" anchor="ctr">
            <a:spAutoFit/>
          </a:bodyPr>
          <a:lstStyle/>
          <a:p>
            <a:pPr algn="ctr">
              <a:spcBef>
                <a:spcPct val="0"/>
              </a:spcBef>
            </a:pPr>
            <a:endParaRPr lang="zh-CN" altLang="en-US" sz="2000">
              <a:gradFill>
                <a:gsLst>
                  <a:gs pos="0">
                    <a:srgbClr val="3E7886"/>
                  </a:gs>
                  <a:gs pos="100000">
                    <a:srgbClr val="2D5761"/>
                  </a:gs>
                </a:gsLst>
                <a:lin ang="5400000" scaled="1"/>
              </a:gra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4" name="文本框 13"/>
          <p:cNvSpPr txBox="1"/>
          <p:nvPr/>
        </p:nvSpPr>
        <p:spPr>
          <a:xfrm>
            <a:off x="2071056" y="4069834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5" name="文本框 14"/>
          <p:cNvSpPr txBox="1"/>
          <p:nvPr/>
        </p:nvSpPr>
        <p:spPr>
          <a:xfrm>
            <a:off x="5092386" y="4069834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03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8113716" y="4069834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05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7" name="文本框 16"/>
          <p:cNvSpPr txBox="1"/>
          <p:nvPr/>
        </p:nvSpPr>
        <p:spPr>
          <a:xfrm>
            <a:off x="3566027" y="3116640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02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8" name="文本框 17"/>
          <p:cNvSpPr txBox="1"/>
          <p:nvPr/>
        </p:nvSpPr>
        <p:spPr>
          <a:xfrm>
            <a:off x="6587357" y="3116640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04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9" name="文本框 18"/>
          <p:cNvSpPr txBox="1"/>
          <p:nvPr/>
        </p:nvSpPr>
        <p:spPr>
          <a:xfrm>
            <a:off x="9608687" y="3116640"/>
            <a:ext cx="48322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>
                <a:solidFill>
                  <a:srgbClr val="FFFFFF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06</a:t>
            </a:r>
            <a:endParaRPr lang="zh-CN" altLang="en-US" sz="2000">
              <a:solidFill>
                <a:srgbClr val="FFFFFF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20" name="直接连接符 19"/>
          <p:cNvCxnSpPr/>
          <p:nvPr/>
        </p:nvCxnSpPr>
        <p:spPr>
          <a:xfrm>
            <a:off x="2084712" y="2824709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直接连接符 23"/>
          <p:cNvCxnSpPr/>
          <p:nvPr/>
        </p:nvCxnSpPr>
        <p:spPr>
          <a:xfrm>
            <a:off x="5345323" y="2824709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直接连接符 27"/>
          <p:cNvCxnSpPr/>
          <p:nvPr/>
        </p:nvCxnSpPr>
        <p:spPr>
          <a:xfrm>
            <a:off x="8367647" y="2824709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直接连接符 31"/>
          <p:cNvCxnSpPr/>
          <p:nvPr/>
        </p:nvCxnSpPr>
        <p:spPr>
          <a:xfrm>
            <a:off x="3842757" y="4039056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直接连接符 35"/>
          <p:cNvCxnSpPr/>
          <p:nvPr/>
        </p:nvCxnSpPr>
        <p:spPr>
          <a:xfrm>
            <a:off x="6844366" y="4039056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接连接符 39"/>
          <p:cNvCxnSpPr/>
          <p:nvPr/>
        </p:nvCxnSpPr>
        <p:spPr>
          <a:xfrm>
            <a:off x="10052368" y="4039056"/>
            <a:ext cx="0" cy="692041"/>
          </a:xfrm>
          <a:prstGeom prst="line">
            <a:avLst/>
          </a:prstGeom>
          <a:ln w="15875" cap="rnd">
            <a:solidFill>
              <a:srgbClr val="86CCCA"/>
            </a:solidFill>
            <a:headEnd type="oval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4" name="TextBox 42"/>
          <p:cNvSpPr txBox="1"/>
          <p:nvPr/>
        </p:nvSpPr>
        <p:spPr>
          <a:xfrm>
            <a:off x="1102048" y="1965894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5" name="TextBox 43"/>
          <p:cNvSpPr txBox="1"/>
          <p:nvPr/>
        </p:nvSpPr>
        <p:spPr>
          <a:xfrm>
            <a:off x="1102050" y="1494847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观点一</a:t>
            </a:r>
          </a:p>
        </p:txBody>
      </p:sp>
      <p:sp>
        <p:nvSpPr>
          <p:cNvPr id="46" name="TextBox 42"/>
          <p:cNvSpPr txBox="1"/>
          <p:nvPr/>
        </p:nvSpPr>
        <p:spPr>
          <a:xfrm>
            <a:off x="3340699" y="5395641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7" name="TextBox 43"/>
          <p:cNvSpPr txBox="1"/>
          <p:nvPr/>
        </p:nvSpPr>
        <p:spPr>
          <a:xfrm>
            <a:off x="3340701" y="4924594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观点二</a:t>
            </a:r>
          </a:p>
        </p:txBody>
      </p:sp>
      <p:sp>
        <p:nvSpPr>
          <p:cNvPr id="48" name="TextBox 42"/>
          <p:cNvSpPr txBox="1"/>
          <p:nvPr/>
        </p:nvSpPr>
        <p:spPr>
          <a:xfrm>
            <a:off x="4376453" y="1878229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9" name="TextBox 43"/>
          <p:cNvSpPr txBox="1"/>
          <p:nvPr/>
        </p:nvSpPr>
        <p:spPr>
          <a:xfrm>
            <a:off x="4376455" y="1407182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观点三</a:t>
            </a:r>
          </a:p>
        </p:txBody>
      </p:sp>
      <p:sp>
        <p:nvSpPr>
          <p:cNvPr id="50" name="TextBox 42"/>
          <p:cNvSpPr txBox="1"/>
          <p:nvPr/>
        </p:nvSpPr>
        <p:spPr>
          <a:xfrm>
            <a:off x="6147868" y="5351389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1" name="TextBox 43"/>
          <p:cNvSpPr txBox="1"/>
          <p:nvPr/>
        </p:nvSpPr>
        <p:spPr>
          <a:xfrm>
            <a:off x="6147870" y="4880342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观点四</a:t>
            </a:r>
          </a:p>
        </p:txBody>
      </p:sp>
      <p:sp>
        <p:nvSpPr>
          <p:cNvPr id="52" name="TextBox 42"/>
          <p:cNvSpPr txBox="1"/>
          <p:nvPr/>
        </p:nvSpPr>
        <p:spPr>
          <a:xfrm>
            <a:off x="7402495" y="1818995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3" name="TextBox 43"/>
          <p:cNvSpPr txBox="1"/>
          <p:nvPr/>
        </p:nvSpPr>
        <p:spPr>
          <a:xfrm>
            <a:off x="7402497" y="1347948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观点五</a:t>
            </a:r>
          </a:p>
        </p:txBody>
      </p:sp>
      <p:sp>
        <p:nvSpPr>
          <p:cNvPr id="54" name="TextBox 42"/>
          <p:cNvSpPr txBox="1"/>
          <p:nvPr/>
        </p:nvSpPr>
        <p:spPr>
          <a:xfrm>
            <a:off x="9170439" y="5351389"/>
            <a:ext cx="2463979" cy="83099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just"/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点击输入本栏的具体文字，简明扼要的说明分项内容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55" name="TextBox 43"/>
          <p:cNvSpPr txBox="1"/>
          <p:nvPr/>
        </p:nvSpPr>
        <p:spPr>
          <a:xfrm>
            <a:off x="9170441" y="4880342"/>
            <a:ext cx="1627700" cy="40011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>
            <a:defPPr>
              <a:defRPr lang="zh-CN"/>
            </a:defPPr>
            <a:lvl1pPr>
              <a:defRPr sz="2000" b="1">
                <a:solidFill>
                  <a:schemeClr val="accent1"/>
                </a:solidFill>
                <a:latin typeface="微软雅黑" panose="020B0503020204020204" pitchFamily="34" charset="-122"/>
                <a:ea typeface="微软雅黑" panose="020B0503020204020204" pitchFamily="34" charset="-122"/>
              </a:defRPr>
            </a:lvl1pPr>
          </a:lstStyle>
          <a:p>
            <a:r>
              <a:rPr lang="zh-CN" altLang="en-US" sz="2600" dirty="0">
                <a:solidFill>
                  <a:srgbClr val="86CCCA"/>
                </a:solidFill>
                <a:latin typeface="+mn-lt"/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观点六</a:t>
            </a: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12" accel="100000" fill="hold" grpId="0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79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0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3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4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87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88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1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2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12" accel="100000" fill="hold" nodeType="withEffect" p14:presetBounceEnd="4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0000">
                                          <p:cBhvr additive="base">
                                            <p:cTn id="95" dur="1000" fill="hold"/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0000">
                                          <p:cBhvr additive="base">
                                            <p:cTn id="96" dur="1000" fill="hold"/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9" dur="500" fill="hold"/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0" dur="500" fill="hold"/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3" dur="500" fill="hold"/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4" dur="500" fill="hold"/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5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0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7" dur="500" fill="hold"/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8" dur="500" fill="hold"/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9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1" dur="500" fill="hold"/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2" dur="500" fill="hold"/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3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5" dur="500" fill="hold"/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6" dur="500" fill="hold"/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9" dur="500" fill="hold"/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0" dur="500" fill="hold"/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23" dur="50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4" dur="50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5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27" dur="500" fill="hold"/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8" dur="500" fill="hold"/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9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1" dur="500" fill="hold"/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32" dur="500" fill="hold"/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3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5" dur="500" fill="hold"/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36" dur="500" fill="hold"/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9" dur="500" fill="hold"/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40" dur="500" fill="hold"/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4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43" dur="500" fill="hold"/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44" dur="500" fill="hold"/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animBg="1"/>
          <p:bldP spid="4" grpId="0" animBg="1"/>
          <p:bldP spid="5" grpId="0" animBg="1"/>
          <p:bldP spid="6" grpId="0" animBg="1"/>
          <p:bldP spid="7" grpId="0" animBg="1"/>
          <p:bldP spid="8" grpId="0" bldLvl="0" animBg="1"/>
          <p:bldP spid="9" grpId="0" bldLvl="0" animBg="1"/>
          <p:bldP spid="10" grpId="0" bldLvl="0" animBg="1"/>
          <p:bldP spid="11" grpId="0" bldLvl="0" animBg="1"/>
          <p:bldP spid="12" grpId="0" bldLvl="0" animBg="1"/>
          <p:bldP spid="13" grpId="0" bldLvl="0" animBg="1"/>
          <p:bldP spid="14" grpId="0"/>
          <p:bldP spid="15" grpId="0"/>
          <p:bldP spid="16" grpId="0"/>
          <p:bldP spid="17" grpId="0"/>
          <p:bldP spid="18" grpId="0"/>
          <p:bldP spid="19" grpId="0"/>
          <p:bldP spid="44" grpId="0"/>
          <p:bldP spid="45" grpId="0"/>
          <p:bldP spid="46" grpId="0"/>
          <p:bldP spid="47" grpId="0"/>
          <p:bldP spid="48" grpId="0"/>
          <p:bldP spid="49" grpId="0"/>
          <p:bldP spid="50" grpId="0"/>
          <p:bldP spid="51" grpId="0"/>
          <p:bldP spid="52" grpId="0"/>
          <p:bldP spid="53" grpId="0"/>
          <p:bldP spid="54" grpId="0"/>
          <p:bldP spid="55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0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1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10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9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0" dur="10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3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4" dur="10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7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28" dur="10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2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1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2" dur="10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5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6" dur="10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9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0" dur="10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3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4" dur="10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7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8" dur="1000" fill="hold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1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2" dur="1000" fill="hold"/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3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5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6" dur="1000" fill="hold"/>
                                            <p:tgtEl>
                                              <p:spTgt spid="1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57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9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0" dur="100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1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3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4" dur="1000" fill="hold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5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68" dur="1000" fill="hold"/>
                                            <p:tgtEl>
                                              <p:spTgt spid="1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69" presetID="2" presetClass="entr" presetSubtype="12" accel="100000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1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2" dur="1000" fill="hold"/>
                                            <p:tgtEl>
                                              <p:spTgt spid="1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3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5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76" dur="100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77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9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0" dur="100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1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3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4" dur="10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5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7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8" dur="1000" fill="hold"/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89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1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2" dur="1000" fill="hold"/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3" presetID="2" presetClass="entr" presetSubtype="12" accel="10000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5" dur="1000" fill="hold"/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96" dur="1000" fill="hold"/>
                                            <p:tgtEl>
                                              <p:spTgt spid="4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9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99" dur="500" fill="hold"/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0" dur="500" fill="hold"/>
                                            <p:tgtEl>
                                              <p:spTgt spid="4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0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3" dur="500" fill="hold"/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4" dur="500" fill="hold"/>
                                            <p:tgtEl>
                                              <p:spTgt spid="4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5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0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7" dur="500" fill="hold"/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08" dur="500" fill="hold"/>
                                            <p:tgtEl>
                                              <p:spTgt spid="4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09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1" dur="500" fill="hold"/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2" dur="500" fill="hold"/>
                                            <p:tgtEl>
                                              <p:spTgt spid="4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3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5" dur="500" fill="hold"/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16" dur="500" fill="hold"/>
                                            <p:tgtEl>
                                              <p:spTgt spid="4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1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9" dur="500" fill="hold"/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0" dur="500" fill="hold"/>
                                            <p:tgtEl>
                                              <p:spTgt spid="4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23" dur="50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4" dur="50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5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27" dur="500" fill="hold"/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8" dur="500" fill="hold"/>
                                            <p:tgtEl>
                                              <p:spTgt spid="5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29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1" dur="500" fill="hold"/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32" dur="500" fill="hold"/>
                                            <p:tgtEl>
                                              <p:spTgt spid="5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3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5" dur="500" fill="hold"/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36" dur="500" fill="hold"/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7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3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9" dur="500" fill="hold"/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40" dur="500" fill="hold"/>
                                            <p:tgtEl>
                                              <p:spTgt spid="5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41" presetID="2" presetClass="entr" presetSubtype="2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43" dur="500" fill="hold"/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44" dur="500" fill="hold"/>
                                            <p:tgtEl>
                                              <p:spTgt spid="5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animBg="1"/>
          <p:bldP spid="4" grpId="0" animBg="1"/>
          <p:bldP spid="5" grpId="0" animBg="1"/>
          <p:bldP spid="6" grpId="0" animBg="1"/>
          <p:bldP spid="7" grpId="0" animBg="1"/>
          <p:bldP spid="8" grpId="0" bldLvl="0" animBg="1"/>
          <p:bldP spid="9" grpId="0" bldLvl="0" animBg="1"/>
          <p:bldP spid="10" grpId="0" bldLvl="0" animBg="1"/>
          <p:bldP spid="11" grpId="0" bldLvl="0" animBg="1"/>
          <p:bldP spid="12" grpId="0" bldLvl="0" animBg="1"/>
          <p:bldP spid="13" grpId="0" bldLvl="0" animBg="1"/>
          <p:bldP spid="14" grpId="0"/>
          <p:bldP spid="15" grpId="0"/>
          <p:bldP spid="16" grpId="0"/>
          <p:bldP spid="17" grpId="0"/>
          <p:bldP spid="18" grpId="0"/>
          <p:bldP spid="19" grpId="0"/>
          <p:bldP spid="44" grpId="0"/>
          <p:bldP spid="45" grpId="0"/>
          <p:bldP spid="46" grpId="0"/>
          <p:bldP spid="47" grpId="0"/>
          <p:bldP spid="48" grpId="0"/>
          <p:bldP spid="49" grpId="0"/>
          <p:bldP spid="50" grpId="0"/>
          <p:bldP spid="51" grpId="0"/>
          <p:bldP spid="52" grpId="0"/>
          <p:bldP spid="53" grpId="0"/>
          <p:bldP spid="54" grpId="0"/>
          <p:bldP spid="55" grpId="0"/>
        </p:bldLst>
      </p:timing>
    </mc:Fallback>
  </mc:AlternateContent>
</p:sld>
</file>

<file path=ppt/slides/slide27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89865" y="-444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" name="组合 1"/>
          <p:cNvGrpSpPr/>
          <p:nvPr/>
        </p:nvGrpSpPr>
        <p:grpSpPr>
          <a:xfrm>
            <a:off x="1936750" y="1870075"/>
            <a:ext cx="8175625" cy="2545715"/>
            <a:chOff x="4208" y="4511"/>
            <a:chExt cx="12875" cy="4009"/>
          </a:xfrm>
        </p:grpSpPr>
        <p:sp>
          <p:nvSpPr>
            <p:cNvPr id="3" name="Freeform 245"/>
            <p:cNvSpPr/>
            <p:nvPr/>
          </p:nvSpPr>
          <p:spPr bwMode="auto">
            <a:xfrm>
              <a:off x="5590" y="4511"/>
              <a:ext cx="2101" cy="2101"/>
            </a:xfrm>
            <a:custGeom>
              <a:avLst/>
              <a:gdLst/>
              <a:ahLst/>
              <a:cxnLst>
                <a:cxn ang="0">
                  <a:pos x="68" y="3"/>
                </a:cxn>
                <a:cxn ang="0">
                  <a:pos x="58" y="61"/>
                </a:cxn>
                <a:cxn ang="0">
                  <a:pos x="57" y="63"/>
                </a:cxn>
                <a:cxn ang="0">
                  <a:pos x="56" y="63"/>
                </a:cxn>
                <a:cxn ang="0">
                  <a:pos x="55" y="63"/>
                </a:cxn>
                <a:cxn ang="0">
                  <a:pos x="38" y="56"/>
                </a:cxn>
                <a:cxn ang="0">
                  <a:pos x="28" y="67"/>
                </a:cxn>
                <a:cxn ang="0">
                  <a:pos x="26" y="68"/>
                </a:cxn>
                <a:cxn ang="0">
                  <a:pos x="26" y="68"/>
                </a:cxn>
                <a:cxn ang="0">
                  <a:pos x="24" y="65"/>
                </a:cxn>
                <a:cxn ang="0">
                  <a:pos x="24" y="52"/>
                </a:cxn>
                <a:cxn ang="0">
                  <a:pos x="57" y="12"/>
                </a:cxn>
                <a:cxn ang="0">
                  <a:pos x="16" y="47"/>
                </a:cxn>
                <a:cxn ang="0">
                  <a:pos x="1" y="41"/>
                </a:cxn>
                <a:cxn ang="0">
                  <a:pos x="0" y="39"/>
                </a:cxn>
                <a:cxn ang="0">
                  <a:pos x="1" y="36"/>
                </a:cxn>
                <a:cxn ang="0">
                  <a:pos x="64" y="0"/>
                </a:cxn>
                <a:cxn ang="0">
                  <a:pos x="65" y="0"/>
                </a:cxn>
                <a:cxn ang="0">
                  <a:pos x="67" y="0"/>
                </a:cxn>
                <a:cxn ang="0">
                  <a:pos x="68" y="3"/>
                </a:cxn>
              </a:cxnLst>
              <a:rect l="0" t="0" r="r" b="b"/>
              <a:pathLst>
                <a:path w="68" h="68">
                  <a:moveTo>
                    <a:pt x="68" y="3"/>
                  </a:moveTo>
                  <a:cubicBezTo>
                    <a:pt x="58" y="61"/>
                    <a:pt x="58" y="61"/>
                    <a:pt x="58" y="61"/>
                  </a:cubicBezTo>
                  <a:cubicBezTo>
                    <a:pt x="58" y="62"/>
                    <a:pt x="57" y="62"/>
                    <a:pt x="57" y="63"/>
                  </a:cubicBezTo>
                  <a:cubicBezTo>
                    <a:pt x="56" y="63"/>
                    <a:pt x="56" y="63"/>
                    <a:pt x="56" y="63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38" y="56"/>
                    <a:pt x="38" y="56"/>
                    <a:pt x="38" y="56"/>
                  </a:cubicBezTo>
                  <a:cubicBezTo>
                    <a:pt x="28" y="67"/>
                    <a:pt x="28" y="67"/>
                    <a:pt x="28" y="67"/>
                  </a:cubicBezTo>
                  <a:cubicBezTo>
                    <a:pt x="28" y="67"/>
                    <a:pt x="27" y="68"/>
                    <a:pt x="26" y="68"/>
                  </a:cubicBezTo>
                  <a:cubicBezTo>
                    <a:pt x="26" y="68"/>
                    <a:pt x="26" y="68"/>
                    <a:pt x="26" y="68"/>
                  </a:cubicBezTo>
                  <a:cubicBezTo>
                    <a:pt x="25" y="67"/>
                    <a:pt x="24" y="66"/>
                    <a:pt x="24" y="65"/>
                  </a:cubicBezTo>
                  <a:cubicBezTo>
                    <a:pt x="24" y="52"/>
                    <a:pt x="24" y="52"/>
                    <a:pt x="24" y="52"/>
                  </a:cubicBezTo>
                  <a:cubicBezTo>
                    <a:pt x="57" y="12"/>
                    <a:pt x="57" y="12"/>
                    <a:pt x="57" y="12"/>
                  </a:cubicBezTo>
                  <a:cubicBezTo>
                    <a:pt x="16" y="47"/>
                    <a:pt x="16" y="47"/>
                    <a:pt x="16" y="47"/>
                  </a:cubicBezTo>
                  <a:cubicBezTo>
                    <a:pt x="1" y="41"/>
                    <a:pt x="1" y="41"/>
                    <a:pt x="1" y="41"/>
                  </a:cubicBezTo>
                  <a:cubicBezTo>
                    <a:pt x="0" y="40"/>
                    <a:pt x="0" y="40"/>
                    <a:pt x="0" y="39"/>
                  </a:cubicBezTo>
                  <a:cubicBezTo>
                    <a:pt x="0" y="38"/>
                    <a:pt x="0" y="37"/>
                    <a:pt x="1" y="36"/>
                  </a:cubicBezTo>
                  <a:cubicBezTo>
                    <a:pt x="64" y="0"/>
                    <a:pt x="64" y="0"/>
                    <a:pt x="64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66" y="0"/>
                    <a:pt x="66" y="0"/>
                    <a:pt x="67" y="0"/>
                  </a:cubicBezTo>
                  <a:cubicBezTo>
                    <a:pt x="68" y="1"/>
                    <a:pt x="68" y="2"/>
                    <a:pt x="68" y="3"/>
                  </a:cubicBezTo>
                  <a:close/>
                </a:path>
              </a:pathLst>
            </a:custGeom>
            <a:solidFill>
              <a:srgbClr val="86CCCA"/>
            </a:solidFill>
            <a:ln w="9525">
              <a:noFill/>
              <a:round/>
            </a:ln>
          </p:spPr>
          <p:txBody>
            <a:bodyPr vert="horz" wrap="square" lIns="91440" tIns="45720" rIns="91440" bIns="45720" numCol="1" anchor="t" anchorCtr="0" compatLnSpc="1"/>
            <a:lstStyle/>
            <a:p>
              <a:pPr algn="ctr"/>
              <a:endParaRPr lang="en-US">
                <a:cs typeface="+mn-ea"/>
                <a:sym typeface="+mn-lt"/>
              </a:endParaRPr>
            </a:p>
          </p:txBody>
        </p:sp>
        <p:sp>
          <p:nvSpPr>
            <p:cNvPr id="22" name="矩形 21"/>
            <p:cNvSpPr/>
            <p:nvPr/>
          </p:nvSpPr>
          <p:spPr>
            <a:xfrm>
              <a:off x="4208" y="7066"/>
              <a:ext cx="4865" cy="14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en-US" altLang="zh-CN" sz="5400" dirty="0">
                  <a:solidFill>
                    <a:schemeClr val="bg1"/>
                  </a:solidFill>
                  <a:cs typeface="+mn-ea"/>
                  <a:sym typeface="+mn-lt"/>
                </a:rPr>
                <a:t>PART 06 </a:t>
              </a:r>
            </a:p>
          </p:txBody>
        </p:sp>
        <p:sp>
          <p:nvSpPr>
            <p:cNvPr id="23" name="AutoShape 51"/>
            <p:cNvSpPr>
              <a:spLocks noChangeArrowheads="1"/>
            </p:cNvSpPr>
            <p:nvPr/>
          </p:nvSpPr>
          <p:spPr bwMode="gray">
            <a:xfrm>
              <a:off x="8359" y="5662"/>
              <a:ext cx="8724" cy="1047"/>
            </a:xfrm>
            <a:prstGeom prst="roundRect">
              <a:avLst>
                <a:gd name="adj" fmla="val 0"/>
              </a:avLst>
            </a:prstGeom>
            <a:noFill/>
            <a:ln w="28575" algn="ctr">
              <a:noFill/>
              <a:round/>
            </a:ln>
            <a:effectLst/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90000"/>
                </a:lnSpc>
                <a:buClr>
                  <a:schemeClr val="bg2"/>
                </a:buClr>
                <a:buSzPct val="70000"/>
                <a:buFont typeface="Wingdings" panose="05000000000000000000" pitchFamily="2" charset="2"/>
                <a:buNone/>
              </a:pPr>
              <a:r>
                <a:rPr lang="zh-CN" altLang="en-US" sz="4800" b="1" dirty="0">
                  <a:solidFill>
                    <a:schemeClr val="bg1"/>
                  </a:solidFill>
                  <a:cs typeface="+mn-ea"/>
                  <a:sym typeface="+mn-lt"/>
                </a:rPr>
                <a:t>研究结论的发展方向</a:t>
              </a:r>
            </a:p>
          </p:txBody>
        </p:sp>
        <p:sp>
          <p:nvSpPr>
            <p:cNvPr id="24" name="文本框 23"/>
            <p:cNvSpPr txBox="1"/>
            <p:nvPr/>
          </p:nvSpPr>
          <p:spPr>
            <a:xfrm>
              <a:off x="9818" y="7406"/>
              <a:ext cx="3384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研究结论的发展方向</a:t>
              </a:r>
            </a:p>
          </p:txBody>
        </p:sp>
        <p:sp>
          <p:nvSpPr>
            <p:cNvPr id="25" name="文本框 24"/>
            <p:cNvSpPr txBox="1"/>
            <p:nvPr/>
          </p:nvSpPr>
          <p:spPr>
            <a:xfrm>
              <a:off x="13647" y="7406"/>
              <a:ext cx="2025" cy="388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>
              <a:defPPr>
                <a:defRPr lang="zh-CN"/>
              </a:defPPr>
              <a:lvl1pPr marL="285750" indent="-285750">
                <a:buFont typeface="Wingdings" panose="05000000000000000000" pitchFamily="2" charset="2"/>
                <a:buChar char="u"/>
                <a:defRPr sz="1600">
                  <a:solidFill>
                    <a:schemeClr val="accent1"/>
                  </a:solidFill>
                  <a:latin typeface="+mj-ea"/>
                  <a:ea typeface="+mj-ea"/>
                </a:defRPr>
              </a:lvl1pPr>
            </a:lstStyle>
            <a:p>
              <a:r>
                <a:rPr lang="zh-CN" altLang="en-US" dirty="0">
                  <a:solidFill>
                    <a:schemeClr val="bg1"/>
                  </a:solidFill>
                  <a:latin typeface="+mn-lt"/>
                  <a:ea typeface="+mn-ea"/>
                  <a:cs typeface="+mn-ea"/>
                  <a:sym typeface="+mn-lt"/>
                </a:rPr>
                <a:t>参考文献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28.xml><?xml version="1.0" encoding="utf-8"?>
<p:sld xmlns:a14="http://schemas.microsoft.com/office/drawing/2010/main"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研究结论的发展方向</a:t>
            </a:r>
          </a:p>
        </p:txBody>
      </p:sp>
      <p:grpSp>
        <p:nvGrpSpPr>
          <p:cNvPr id="6" name="00091eef-2658-4908-ae12-dd5286d0267e" descr="本素材由iSlide™ 提供&#10;iSlide™尊重知识产权并注重保护用户享有的各项权利。郑重提醒您：&#10;iSlide™插件中提供的任何信息内容的所有权、知识产权归其原始权利人或权利受让人所有，您免费/购买获得的是信息内容的使用权，并受下述条款的约束；&#10;1. 您仅可以个人非商业用途使用该等信息内容，不可将信息内容的全部或部分用于出售，或以出租、出借、转让、分销、发布等其他任何方式供他人使用；&#10;2. 禁止在接入互联网或移动互联网的任何网站、平台、应用或程序上以任何方式为他人提供iSlide™插件资源内容的下载。&#10;The resource is supplied by iSlide™.&#10;iSlide™ respects all intellectual property rights and protects all the rights its users acquired.Solemnly remind you:&#10;The ownership and intellectual property of the resources supplied in iSlide Add-in belongs to its owner or the assignee of this ownership.you only acquired the usage of the resources supplied in iSlide Add-in, as well as respected the following restrain terms:&#10;1.You are only allowed to use such resource for personal and non-commercial aim, not allowed to use such resource or part of it for the sale; or rent, lend, transfer to others; or distribution or release it in any way.&#10;2.You are not permitted to provide the resource of iSlide Add-in in any website, platform, application access to the Internet or mobile Internet." title="iSlide™ 版权声明  COPYRIGHT NOTICE"/>
          <p:cNvGrpSpPr>
            <a:grpSpLocks noChangeAspect="1"/>
          </p:cNvGrpSpPr>
          <p:nvPr>
            <p:custDataLst>
              <p:tags r:id="rId1"/>
            </p:custDataLst>
          </p:nvPr>
        </p:nvGrpSpPr>
        <p:grpSpPr>
          <a:xfrm>
            <a:off x="3222154" y="2082706"/>
            <a:ext cx="5815888" cy="4093482"/>
            <a:chOff x="3222154" y="2082706"/>
            <a:chExt cx="5815888" cy="4093482"/>
          </a:xfrm>
        </p:grpSpPr>
        <p:sp>
          <p:nvSpPr>
            <p:cNvPr id="7" name="îŝľïďe"/>
            <p:cNvSpPr>
              <a:spLocks noChangeAspect="1"/>
            </p:cNvSpPr>
            <p:nvPr/>
          </p:nvSpPr>
          <p:spPr>
            <a:xfrm>
              <a:off x="6022217" y="3276600"/>
              <a:ext cx="152400" cy="152400"/>
            </a:xfrm>
            <a:prstGeom prst="ellipse">
              <a:avLst/>
            </a:prstGeom>
            <a:solidFill>
              <a:srgbClr val="282758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grpSp>
          <p:nvGrpSpPr>
            <p:cNvPr id="8" name="iṡ1ïde"/>
            <p:cNvGrpSpPr/>
            <p:nvPr/>
          </p:nvGrpSpPr>
          <p:grpSpPr>
            <a:xfrm>
              <a:off x="4359424" y="3681028"/>
              <a:ext cx="2988950" cy="2495160"/>
              <a:chOff x="4359424" y="3681028"/>
              <a:chExt cx="2988950" cy="2495160"/>
            </a:xfrm>
          </p:grpSpPr>
          <p:sp>
            <p:nvSpPr>
              <p:cNvPr id="59" name="í$1iḍé"/>
              <p:cNvSpPr/>
              <p:nvPr/>
            </p:nvSpPr>
            <p:spPr bwMode="auto">
              <a:xfrm>
                <a:off x="4853214" y="3681028"/>
                <a:ext cx="2495160" cy="2495160"/>
              </a:xfrm>
              <a:prstGeom prst="ellipse">
                <a:avLst/>
              </a:prstGeom>
              <a:solidFill>
                <a:schemeClr val="bg1">
                  <a:lumMod val="95000"/>
                </a:schemeClr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 dirty="0"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60" name="îšľíďê"/>
              <p:cNvGrpSpPr/>
              <p:nvPr/>
            </p:nvGrpSpPr>
            <p:grpSpPr>
              <a:xfrm>
                <a:off x="4359424" y="3692215"/>
                <a:ext cx="2976945" cy="2306214"/>
                <a:chOff x="4359424" y="3692215"/>
                <a:chExt cx="2976945" cy="2306214"/>
              </a:xfrm>
              <a:solidFill>
                <a:schemeClr val="tx2">
                  <a:lumMod val="60000"/>
                  <a:lumOff val="40000"/>
                </a:schemeClr>
              </a:solidFill>
            </p:grpSpPr>
            <p:sp>
              <p:nvSpPr>
                <p:cNvPr id="61" name="iŝ1îḍè"/>
                <p:cNvSpPr/>
                <p:nvPr/>
              </p:nvSpPr>
              <p:spPr bwMode="auto">
                <a:xfrm>
                  <a:off x="5481366" y="5974438"/>
                  <a:ext cx="7634" cy="0"/>
                </a:xfrm>
                <a:custGeom>
                  <a:avLst/>
                  <a:gdLst>
                    <a:gd name="T0" fmla="*/ 1 w 1"/>
                    <a:gd name="T1" fmla="*/ 0 w 1"/>
                    <a:gd name="T2" fmla="*/ 1 w 1"/>
                  </a:gdLst>
                  <a:ahLst/>
                  <a:cxnLst>
                    <a:cxn ang="0">
                      <a:pos x="T0" y="0"/>
                    </a:cxn>
                    <a:cxn ang="0">
                      <a:pos x="T1" y="0"/>
                    </a:cxn>
                    <a:cxn ang="0">
                      <a:pos x="T2" y="0"/>
                    </a:cxn>
                  </a:cxnLst>
                  <a:rect l="0" t="0" r="r" b="b"/>
                  <a:pathLst>
                    <a:path w="1">
                      <a:moveTo>
                        <a:pt x="1" y="0"/>
                      </a:moveTo>
                      <a:cubicBezTo>
                        <a:pt x="1" y="0"/>
                        <a:pt x="0" y="0"/>
                        <a:pt x="0" y="0"/>
                      </a:cubicBezTo>
                      <a:cubicBezTo>
                        <a:pt x="0" y="0"/>
                        <a:pt x="1" y="0"/>
                        <a:pt x="1" y="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2" name="iṧlîdè"/>
                <p:cNvSpPr/>
                <p:nvPr/>
              </p:nvSpPr>
              <p:spPr bwMode="auto">
                <a:xfrm>
                  <a:off x="6891437" y="4030001"/>
                  <a:ext cx="69795" cy="38169"/>
                </a:xfrm>
                <a:custGeom>
                  <a:avLst/>
                  <a:gdLst>
                    <a:gd name="T0" fmla="*/ 1 w 9"/>
                    <a:gd name="T1" fmla="*/ 1 h 5"/>
                    <a:gd name="T2" fmla="*/ 2 w 9"/>
                    <a:gd name="T3" fmla="*/ 4 h 5"/>
                    <a:gd name="T4" fmla="*/ 5 w 9"/>
                    <a:gd name="T5" fmla="*/ 4 h 5"/>
                    <a:gd name="T6" fmla="*/ 7 w 9"/>
                    <a:gd name="T7" fmla="*/ 4 h 5"/>
                    <a:gd name="T8" fmla="*/ 9 w 9"/>
                    <a:gd name="T9" fmla="*/ 5 h 5"/>
                    <a:gd name="T10" fmla="*/ 5 w 9"/>
                    <a:gd name="T11" fmla="*/ 1 h 5"/>
                    <a:gd name="T12" fmla="*/ 2 w 9"/>
                    <a:gd name="T13" fmla="*/ 0 h 5"/>
                    <a:gd name="T14" fmla="*/ 1 w 9"/>
                    <a:gd name="T15" fmla="*/ 1 h 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9" h="5">
                      <a:moveTo>
                        <a:pt x="1" y="1"/>
                      </a:moveTo>
                      <a:cubicBezTo>
                        <a:pt x="2" y="2"/>
                        <a:pt x="2" y="2"/>
                        <a:pt x="2" y="4"/>
                      </a:cubicBezTo>
                      <a:cubicBezTo>
                        <a:pt x="3" y="5"/>
                        <a:pt x="4" y="4"/>
                        <a:pt x="5" y="4"/>
                      </a:cubicBezTo>
                      <a:cubicBezTo>
                        <a:pt x="5" y="3"/>
                        <a:pt x="5" y="3"/>
                        <a:pt x="7" y="4"/>
                      </a:cubicBezTo>
                      <a:cubicBezTo>
                        <a:pt x="8" y="5"/>
                        <a:pt x="8" y="5"/>
                        <a:pt x="9" y="5"/>
                      </a:cubicBezTo>
                      <a:cubicBezTo>
                        <a:pt x="7" y="4"/>
                        <a:pt x="6" y="2"/>
                        <a:pt x="5" y="1"/>
                      </a:cubicBezTo>
                      <a:cubicBezTo>
                        <a:pt x="4" y="1"/>
                        <a:pt x="3" y="1"/>
                        <a:pt x="2" y="0"/>
                      </a:cubicBezTo>
                      <a:cubicBezTo>
                        <a:pt x="1" y="0"/>
                        <a:pt x="0" y="0"/>
                        <a:pt x="1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3" name="íŝļîḋê"/>
                <p:cNvSpPr/>
                <p:nvPr/>
              </p:nvSpPr>
              <p:spPr bwMode="auto">
                <a:xfrm>
                  <a:off x="6852177" y="4084529"/>
                  <a:ext cx="39260" cy="45803"/>
                </a:xfrm>
                <a:custGeom>
                  <a:avLst/>
                  <a:gdLst>
                    <a:gd name="T0" fmla="*/ 5 w 5"/>
                    <a:gd name="T1" fmla="*/ 5 h 6"/>
                    <a:gd name="T2" fmla="*/ 0 w 5"/>
                    <a:gd name="T3" fmla="*/ 3 h 6"/>
                    <a:gd name="T4" fmla="*/ 5 w 5"/>
                    <a:gd name="T5" fmla="*/ 5 h 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5" h="6">
                      <a:moveTo>
                        <a:pt x="5" y="5"/>
                      </a:moveTo>
                      <a:cubicBezTo>
                        <a:pt x="5" y="4"/>
                        <a:pt x="1" y="0"/>
                        <a:pt x="0" y="3"/>
                      </a:cubicBezTo>
                      <a:cubicBezTo>
                        <a:pt x="0" y="4"/>
                        <a:pt x="4" y="6"/>
                        <a:pt x="5" y="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4" name="ís1íḋe"/>
                <p:cNvSpPr/>
                <p:nvPr/>
              </p:nvSpPr>
              <p:spPr bwMode="auto">
                <a:xfrm>
                  <a:off x="4907741" y="4681055"/>
                  <a:ext cx="45803" cy="92696"/>
                </a:xfrm>
                <a:custGeom>
                  <a:avLst/>
                  <a:gdLst>
                    <a:gd name="T0" fmla="*/ 2 w 6"/>
                    <a:gd name="T1" fmla="*/ 9 h 12"/>
                    <a:gd name="T2" fmla="*/ 5 w 6"/>
                    <a:gd name="T3" fmla="*/ 11 h 12"/>
                    <a:gd name="T4" fmla="*/ 3 w 6"/>
                    <a:gd name="T5" fmla="*/ 6 h 12"/>
                    <a:gd name="T6" fmla="*/ 1 w 6"/>
                    <a:gd name="T7" fmla="*/ 1 h 12"/>
                    <a:gd name="T8" fmla="*/ 1 w 6"/>
                    <a:gd name="T9" fmla="*/ 0 h 12"/>
                    <a:gd name="T10" fmla="*/ 0 w 6"/>
                    <a:gd name="T11" fmla="*/ 4 h 12"/>
                    <a:gd name="T12" fmla="*/ 1 w 6"/>
                    <a:gd name="T13" fmla="*/ 7 h 12"/>
                    <a:gd name="T14" fmla="*/ 2 w 6"/>
                    <a:gd name="T15" fmla="*/ 9 h 1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6" h="12">
                      <a:moveTo>
                        <a:pt x="2" y="9"/>
                      </a:moveTo>
                      <a:cubicBezTo>
                        <a:pt x="3" y="9"/>
                        <a:pt x="4" y="12"/>
                        <a:pt x="5" y="11"/>
                      </a:cubicBezTo>
                      <a:cubicBezTo>
                        <a:pt x="6" y="9"/>
                        <a:pt x="3" y="7"/>
                        <a:pt x="3" y="6"/>
                      </a:cubicBezTo>
                      <a:cubicBezTo>
                        <a:pt x="2" y="5"/>
                        <a:pt x="3" y="3"/>
                        <a:pt x="1" y="1"/>
                      </a:cubicBezTo>
                      <a:cubicBezTo>
                        <a:pt x="1" y="1"/>
                        <a:pt x="1" y="0"/>
                        <a:pt x="1" y="0"/>
                      </a:cubicBezTo>
                      <a:cubicBezTo>
                        <a:pt x="0" y="2"/>
                        <a:pt x="0" y="3"/>
                        <a:pt x="0" y="4"/>
                      </a:cubicBezTo>
                      <a:cubicBezTo>
                        <a:pt x="1" y="5"/>
                        <a:pt x="1" y="6"/>
                        <a:pt x="1" y="7"/>
                      </a:cubicBezTo>
                      <a:cubicBezTo>
                        <a:pt x="1" y="8"/>
                        <a:pt x="2" y="8"/>
                        <a:pt x="2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5" name="îṥļïďé"/>
                <p:cNvSpPr/>
                <p:nvPr/>
              </p:nvSpPr>
              <p:spPr bwMode="auto">
                <a:xfrm>
                  <a:off x="5294883" y="3990742"/>
                  <a:ext cx="46893" cy="31626"/>
                </a:xfrm>
                <a:custGeom>
                  <a:avLst/>
                  <a:gdLst>
                    <a:gd name="T0" fmla="*/ 1 w 6"/>
                    <a:gd name="T1" fmla="*/ 4 h 4"/>
                    <a:gd name="T2" fmla="*/ 3 w 6"/>
                    <a:gd name="T3" fmla="*/ 3 h 4"/>
                    <a:gd name="T4" fmla="*/ 6 w 6"/>
                    <a:gd name="T5" fmla="*/ 1 h 4"/>
                    <a:gd name="T6" fmla="*/ 5 w 6"/>
                    <a:gd name="T7" fmla="*/ 0 h 4"/>
                    <a:gd name="T8" fmla="*/ 0 w 6"/>
                    <a:gd name="T9" fmla="*/ 4 h 4"/>
                    <a:gd name="T10" fmla="*/ 1 w 6"/>
                    <a:gd name="T11" fmla="*/ 4 h 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6" h="4">
                      <a:moveTo>
                        <a:pt x="1" y="4"/>
                      </a:moveTo>
                      <a:cubicBezTo>
                        <a:pt x="1" y="4"/>
                        <a:pt x="3" y="3"/>
                        <a:pt x="3" y="3"/>
                      </a:cubicBezTo>
                      <a:cubicBezTo>
                        <a:pt x="4" y="3"/>
                        <a:pt x="6" y="2"/>
                        <a:pt x="6" y="1"/>
                      </a:cubicBezTo>
                      <a:cubicBezTo>
                        <a:pt x="6" y="0"/>
                        <a:pt x="5" y="0"/>
                        <a:pt x="5" y="0"/>
                      </a:cubicBezTo>
                      <a:cubicBezTo>
                        <a:pt x="3" y="1"/>
                        <a:pt x="2" y="3"/>
                        <a:pt x="0" y="4"/>
                      </a:cubicBezTo>
                      <a:cubicBezTo>
                        <a:pt x="1" y="4"/>
                        <a:pt x="1" y="4"/>
                        <a:pt x="1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6" name="ïşḷïḍê"/>
                <p:cNvSpPr/>
                <p:nvPr/>
              </p:nvSpPr>
              <p:spPr bwMode="auto">
                <a:xfrm>
                  <a:off x="5357044" y="3920947"/>
                  <a:ext cx="262821" cy="154857"/>
                </a:xfrm>
                <a:custGeom>
                  <a:avLst/>
                  <a:gdLst>
                    <a:gd name="T0" fmla="*/ 0 w 34"/>
                    <a:gd name="T1" fmla="*/ 7 h 20"/>
                    <a:gd name="T2" fmla="*/ 2 w 34"/>
                    <a:gd name="T3" fmla="*/ 6 h 20"/>
                    <a:gd name="T4" fmla="*/ 3 w 34"/>
                    <a:gd name="T5" fmla="*/ 5 h 20"/>
                    <a:gd name="T6" fmla="*/ 4 w 34"/>
                    <a:gd name="T7" fmla="*/ 7 h 20"/>
                    <a:gd name="T8" fmla="*/ 6 w 34"/>
                    <a:gd name="T9" fmla="*/ 7 h 20"/>
                    <a:gd name="T10" fmla="*/ 5 w 34"/>
                    <a:gd name="T11" fmla="*/ 10 h 20"/>
                    <a:gd name="T12" fmla="*/ 4 w 34"/>
                    <a:gd name="T13" fmla="*/ 11 h 20"/>
                    <a:gd name="T14" fmla="*/ 7 w 34"/>
                    <a:gd name="T15" fmla="*/ 11 h 20"/>
                    <a:gd name="T16" fmla="*/ 9 w 34"/>
                    <a:gd name="T17" fmla="*/ 9 h 20"/>
                    <a:gd name="T18" fmla="*/ 11 w 34"/>
                    <a:gd name="T19" fmla="*/ 8 h 20"/>
                    <a:gd name="T20" fmla="*/ 11 w 34"/>
                    <a:gd name="T21" fmla="*/ 10 h 20"/>
                    <a:gd name="T22" fmla="*/ 8 w 34"/>
                    <a:gd name="T23" fmla="*/ 12 h 20"/>
                    <a:gd name="T24" fmla="*/ 5 w 34"/>
                    <a:gd name="T25" fmla="*/ 13 h 20"/>
                    <a:gd name="T26" fmla="*/ 2 w 34"/>
                    <a:gd name="T27" fmla="*/ 14 h 20"/>
                    <a:gd name="T28" fmla="*/ 2 w 34"/>
                    <a:gd name="T29" fmla="*/ 17 h 20"/>
                    <a:gd name="T30" fmla="*/ 4 w 34"/>
                    <a:gd name="T31" fmla="*/ 16 h 20"/>
                    <a:gd name="T32" fmla="*/ 10 w 34"/>
                    <a:gd name="T33" fmla="*/ 16 h 20"/>
                    <a:gd name="T34" fmla="*/ 13 w 34"/>
                    <a:gd name="T35" fmla="*/ 17 h 20"/>
                    <a:gd name="T36" fmla="*/ 15 w 34"/>
                    <a:gd name="T37" fmla="*/ 18 h 20"/>
                    <a:gd name="T38" fmla="*/ 17 w 34"/>
                    <a:gd name="T39" fmla="*/ 18 h 20"/>
                    <a:gd name="T40" fmla="*/ 19 w 34"/>
                    <a:gd name="T41" fmla="*/ 19 h 20"/>
                    <a:gd name="T42" fmla="*/ 22 w 34"/>
                    <a:gd name="T43" fmla="*/ 19 h 20"/>
                    <a:gd name="T44" fmla="*/ 24 w 34"/>
                    <a:gd name="T45" fmla="*/ 18 h 20"/>
                    <a:gd name="T46" fmla="*/ 26 w 34"/>
                    <a:gd name="T47" fmla="*/ 18 h 20"/>
                    <a:gd name="T48" fmla="*/ 26 w 34"/>
                    <a:gd name="T49" fmla="*/ 15 h 20"/>
                    <a:gd name="T50" fmla="*/ 22 w 34"/>
                    <a:gd name="T51" fmla="*/ 13 h 20"/>
                    <a:gd name="T52" fmla="*/ 22 w 34"/>
                    <a:gd name="T53" fmla="*/ 12 h 20"/>
                    <a:gd name="T54" fmla="*/ 26 w 34"/>
                    <a:gd name="T55" fmla="*/ 13 h 20"/>
                    <a:gd name="T56" fmla="*/ 29 w 34"/>
                    <a:gd name="T57" fmla="*/ 13 h 20"/>
                    <a:gd name="T58" fmla="*/ 32 w 34"/>
                    <a:gd name="T59" fmla="*/ 12 h 20"/>
                    <a:gd name="T60" fmla="*/ 34 w 34"/>
                    <a:gd name="T61" fmla="*/ 10 h 20"/>
                    <a:gd name="T62" fmla="*/ 28 w 34"/>
                    <a:gd name="T63" fmla="*/ 9 h 20"/>
                    <a:gd name="T64" fmla="*/ 25 w 34"/>
                    <a:gd name="T65" fmla="*/ 7 h 20"/>
                    <a:gd name="T66" fmla="*/ 22 w 34"/>
                    <a:gd name="T67" fmla="*/ 7 h 20"/>
                    <a:gd name="T68" fmla="*/ 22 w 34"/>
                    <a:gd name="T69" fmla="*/ 3 h 20"/>
                    <a:gd name="T70" fmla="*/ 14 w 34"/>
                    <a:gd name="T71" fmla="*/ 2 h 20"/>
                    <a:gd name="T72" fmla="*/ 8 w 34"/>
                    <a:gd name="T73" fmla="*/ 0 h 20"/>
                    <a:gd name="T74" fmla="*/ 0 w 34"/>
                    <a:gd name="T75" fmla="*/ 7 h 20"/>
                    <a:gd name="T76" fmla="*/ 0 w 34"/>
                    <a:gd name="T77" fmla="*/ 7 h 2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</a:cxnLst>
                  <a:rect l="0" t="0" r="r" b="b"/>
                  <a:pathLst>
                    <a:path w="34" h="20">
                      <a:moveTo>
                        <a:pt x="0" y="7"/>
                      </a:moveTo>
                      <a:cubicBezTo>
                        <a:pt x="0" y="7"/>
                        <a:pt x="2" y="7"/>
                        <a:pt x="2" y="6"/>
                      </a:cubicBezTo>
                      <a:cubicBezTo>
                        <a:pt x="2" y="5"/>
                        <a:pt x="2" y="5"/>
                        <a:pt x="3" y="5"/>
                      </a:cubicBezTo>
                      <a:cubicBezTo>
                        <a:pt x="3" y="5"/>
                        <a:pt x="2" y="7"/>
                        <a:pt x="4" y="7"/>
                      </a:cubicBezTo>
                      <a:cubicBezTo>
                        <a:pt x="5" y="6"/>
                        <a:pt x="5" y="6"/>
                        <a:pt x="6" y="7"/>
                      </a:cubicBezTo>
                      <a:cubicBezTo>
                        <a:pt x="7" y="7"/>
                        <a:pt x="5" y="9"/>
                        <a:pt x="5" y="10"/>
                      </a:cubicBezTo>
                      <a:cubicBezTo>
                        <a:pt x="4" y="10"/>
                        <a:pt x="3" y="11"/>
                        <a:pt x="4" y="11"/>
                      </a:cubicBezTo>
                      <a:cubicBezTo>
                        <a:pt x="6" y="11"/>
                        <a:pt x="7" y="11"/>
                        <a:pt x="7" y="11"/>
                      </a:cubicBezTo>
                      <a:cubicBezTo>
                        <a:pt x="7" y="11"/>
                        <a:pt x="8" y="9"/>
                        <a:pt x="9" y="9"/>
                      </a:cubicBezTo>
                      <a:cubicBezTo>
                        <a:pt x="9" y="8"/>
                        <a:pt x="10" y="8"/>
                        <a:pt x="11" y="8"/>
                      </a:cubicBezTo>
                      <a:cubicBezTo>
                        <a:pt x="11" y="9"/>
                        <a:pt x="14" y="9"/>
                        <a:pt x="11" y="10"/>
                      </a:cubicBezTo>
                      <a:cubicBezTo>
                        <a:pt x="9" y="11"/>
                        <a:pt x="8" y="11"/>
                        <a:pt x="8" y="12"/>
                      </a:cubicBezTo>
                      <a:cubicBezTo>
                        <a:pt x="7" y="13"/>
                        <a:pt x="7" y="14"/>
                        <a:pt x="5" y="13"/>
                      </a:cubicBezTo>
                      <a:cubicBezTo>
                        <a:pt x="3" y="13"/>
                        <a:pt x="2" y="13"/>
                        <a:pt x="2" y="14"/>
                      </a:cubicBezTo>
                      <a:cubicBezTo>
                        <a:pt x="1" y="15"/>
                        <a:pt x="1" y="17"/>
                        <a:pt x="2" y="17"/>
                      </a:cubicBezTo>
                      <a:cubicBezTo>
                        <a:pt x="3" y="17"/>
                        <a:pt x="3" y="17"/>
                        <a:pt x="4" y="16"/>
                      </a:cubicBezTo>
                      <a:cubicBezTo>
                        <a:pt x="5" y="16"/>
                        <a:pt x="9" y="16"/>
                        <a:pt x="10" y="16"/>
                      </a:cubicBezTo>
                      <a:cubicBezTo>
                        <a:pt x="11" y="16"/>
                        <a:pt x="12" y="17"/>
                        <a:pt x="13" y="17"/>
                      </a:cubicBezTo>
                      <a:cubicBezTo>
                        <a:pt x="13" y="17"/>
                        <a:pt x="14" y="18"/>
                        <a:pt x="15" y="18"/>
                      </a:cubicBezTo>
                      <a:cubicBezTo>
                        <a:pt x="16" y="19"/>
                        <a:pt x="16" y="17"/>
                        <a:pt x="17" y="18"/>
                      </a:cubicBezTo>
                      <a:cubicBezTo>
                        <a:pt x="19" y="19"/>
                        <a:pt x="18" y="19"/>
                        <a:pt x="19" y="19"/>
                      </a:cubicBezTo>
                      <a:cubicBezTo>
                        <a:pt x="20" y="19"/>
                        <a:pt x="22" y="19"/>
                        <a:pt x="22" y="19"/>
                      </a:cubicBezTo>
                      <a:cubicBezTo>
                        <a:pt x="22" y="19"/>
                        <a:pt x="22" y="17"/>
                        <a:pt x="24" y="18"/>
                      </a:cubicBezTo>
                      <a:cubicBezTo>
                        <a:pt x="25" y="18"/>
                        <a:pt x="26" y="20"/>
                        <a:pt x="26" y="18"/>
                      </a:cubicBezTo>
                      <a:cubicBezTo>
                        <a:pt x="26" y="17"/>
                        <a:pt x="27" y="16"/>
                        <a:pt x="26" y="15"/>
                      </a:cubicBezTo>
                      <a:cubicBezTo>
                        <a:pt x="24" y="14"/>
                        <a:pt x="22" y="14"/>
                        <a:pt x="22" y="13"/>
                      </a:cubicBezTo>
                      <a:cubicBezTo>
                        <a:pt x="22" y="13"/>
                        <a:pt x="22" y="12"/>
                        <a:pt x="22" y="12"/>
                      </a:cubicBezTo>
                      <a:cubicBezTo>
                        <a:pt x="23" y="11"/>
                        <a:pt x="25" y="12"/>
                        <a:pt x="26" y="13"/>
                      </a:cubicBezTo>
                      <a:cubicBezTo>
                        <a:pt x="27" y="13"/>
                        <a:pt x="28" y="14"/>
                        <a:pt x="29" y="13"/>
                      </a:cubicBezTo>
                      <a:cubicBezTo>
                        <a:pt x="30" y="13"/>
                        <a:pt x="31" y="12"/>
                        <a:pt x="32" y="12"/>
                      </a:cubicBezTo>
                      <a:cubicBezTo>
                        <a:pt x="32" y="11"/>
                        <a:pt x="34" y="10"/>
                        <a:pt x="34" y="10"/>
                      </a:cubicBezTo>
                      <a:cubicBezTo>
                        <a:pt x="34" y="10"/>
                        <a:pt x="29" y="9"/>
                        <a:pt x="28" y="9"/>
                      </a:cubicBezTo>
                      <a:cubicBezTo>
                        <a:pt x="28" y="8"/>
                        <a:pt x="26" y="7"/>
                        <a:pt x="25" y="7"/>
                      </a:cubicBezTo>
                      <a:cubicBezTo>
                        <a:pt x="25" y="7"/>
                        <a:pt x="23" y="8"/>
                        <a:pt x="22" y="7"/>
                      </a:cubicBezTo>
                      <a:cubicBezTo>
                        <a:pt x="22" y="5"/>
                        <a:pt x="22" y="3"/>
                        <a:pt x="22" y="3"/>
                      </a:cubicBezTo>
                      <a:cubicBezTo>
                        <a:pt x="21" y="3"/>
                        <a:pt x="15" y="3"/>
                        <a:pt x="14" y="2"/>
                      </a:cubicBezTo>
                      <a:cubicBezTo>
                        <a:pt x="13" y="2"/>
                        <a:pt x="10" y="1"/>
                        <a:pt x="8" y="0"/>
                      </a:cubicBezTo>
                      <a:cubicBezTo>
                        <a:pt x="5" y="2"/>
                        <a:pt x="3" y="4"/>
                        <a:pt x="0" y="7"/>
                      </a:cubicBezTo>
                      <a:cubicBezTo>
                        <a:pt x="0" y="7"/>
                        <a:pt x="0" y="7"/>
                        <a:pt x="0" y="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7" name="is1íḋê"/>
                <p:cNvSpPr/>
                <p:nvPr/>
              </p:nvSpPr>
              <p:spPr bwMode="auto">
                <a:xfrm>
                  <a:off x="4915375" y="4068170"/>
                  <a:ext cx="1085089" cy="1930259"/>
                </a:xfrm>
                <a:custGeom>
                  <a:avLst/>
                  <a:gdLst>
                    <a:gd name="T0" fmla="*/ 82 w 140"/>
                    <a:gd name="T1" fmla="*/ 249 h 249"/>
                    <a:gd name="T2" fmla="*/ 81 w 140"/>
                    <a:gd name="T3" fmla="*/ 242 h 249"/>
                    <a:gd name="T4" fmla="*/ 86 w 140"/>
                    <a:gd name="T5" fmla="*/ 233 h 249"/>
                    <a:gd name="T6" fmla="*/ 89 w 140"/>
                    <a:gd name="T7" fmla="*/ 227 h 249"/>
                    <a:gd name="T8" fmla="*/ 95 w 140"/>
                    <a:gd name="T9" fmla="*/ 217 h 249"/>
                    <a:gd name="T10" fmla="*/ 109 w 140"/>
                    <a:gd name="T11" fmla="*/ 211 h 249"/>
                    <a:gd name="T12" fmla="*/ 122 w 140"/>
                    <a:gd name="T13" fmla="*/ 197 h 249"/>
                    <a:gd name="T14" fmla="*/ 133 w 140"/>
                    <a:gd name="T15" fmla="*/ 175 h 249"/>
                    <a:gd name="T16" fmla="*/ 127 w 140"/>
                    <a:gd name="T17" fmla="*/ 151 h 249"/>
                    <a:gd name="T18" fmla="*/ 109 w 140"/>
                    <a:gd name="T19" fmla="*/ 150 h 249"/>
                    <a:gd name="T20" fmla="*/ 109 w 140"/>
                    <a:gd name="T21" fmla="*/ 141 h 249"/>
                    <a:gd name="T22" fmla="*/ 90 w 140"/>
                    <a:gd name="T23" fmla="*/ 124 h 249"/>
                    <a:gd name="T24" fmla="*/ 84 w 140"/>
                    <a:gd name="T25" fmla="*/ 119 h 249"/>
                    <a:gd name="T26" fmla="*/ 72 w 140"/>
                    <a:gd name="T27" fmla="*/ 118 h 249"/>
                    <a:gd name="T28" fmla="*/ 65 w 140"/>
                    <a:gd name="T29" fmla="*/ 113 h 249"/>
                    <a:gd name="T30" fmla="*/ 50 w 140"/>
                    <a:gd name="T31" fmla="*/ 119 h 249"/>
                    <a:gd name="T32" fmla="*/ 41 w 140"/>
                    <a:gd name="T33" fmla="*/ 104 h 249"/>
                    <a:gd name="T34" fmla="*/ 36 w 140"/>
                    <a:gd name="T35" fmla="*/ 92 h 249"/>
                    <a:gd name="T36" fmla="*/ 23 w 140"/>
                    <a:gd name="T37" fmla="*/ 98 h 249"/>
                    <a:gd name="T38" fmla="*/ 25 w 140"/>
                    <a:gd name="T39" fmla="*/ 74 h 249"/>
                    <a:gd name="T40" fmla="*/ 40 w 140"/>
                    <a:gd name="T41" fmla="*/ 71 h 249"/>
                    <a:gd name="T42" fmla="*/ 49 w 140"/>
                    <a:gd name="T43" fmla="*/ 78 h 249"/>
                    <a:gd name="T44" fmla="*/ 57 w 140"/>
                    <a:gd name="T45" fmla="*/ 53 h 249"/>
                    <a:gd name="T46" fmla="*/ 65 w 140"/>
                    <a:gd name="T47" fmla="*/ 46 h 249"/>
                    <a:gd name="T48" fmla="*/ 76 w 140"/>
                    <a:gd name="T49" fmla="*/ 37 h 249"/>
                    <a:gd name="T50" fmla="*/ 88 w 140"/>
                    <a:gd name="T51" fmla="*/ 32 h 249"/>
                    <a:gd name="T52" fmla="*/ 80 w 140"/>
                    <a:gd name="T53" fmla="*/ 30 h 249"/>
                    <a:gd name="T54" fmla="*/ 72 w 140"/>
                    <a:gd name="T55" fmla="*/ 26 h 249"/>
                    <a:gd name="T56" fmla="*/ 86 w 140"/>
                    <a:gd name="T57" fmla="*/ 25 h 249"/>
                    <a:gd name="T58" fmla="*/ 91 w 140"/>
                    <a:gd name="T59" fmla="*/ 28 h 249"/>
                    <a:gd name="T60" fmla="*/ 102 w 140"/>
                    <a:gd name="T61" fmla="*/ 30 h 249"/>
                    <a:gd name="T62" fmla="*/ 96 w 140"/>
                    <a:gd name="T63" fmla="*/ 23 h 249"/>
                    <a:gd name="T64" fmla="*/ 88 w 140"/>
                    <a:gd name="T65" fmla="*/ 12 h 249"/>
                    <a:gd name="T66" fmla="*/ 73 w 140"/>
                    <a:gd name="T67" fmla="*/ 6 h 249"/>
                    <a:gd name="T68" fmla="*/ 58 w 140"/>
                    <a:gd name="T69" fmla="*/ 4 h 249"/>
                    <a:gd name="T70" fmla="*/ 56 w 140"/>
                    <a:gd name="T71" fmla="*/ 15 h 249"/>
                    <a:gd name="T72" fmla="*/ 51 w 140"/>
                    <a:gd name="T73" fmla="*/ 21 h 249"/>
                    <a:gd name="T74" fmla="*/ 42 w 140"/>
                    <a:gd name="T75" fmla="*/ 15 h 249"/>
                    <a:gd name="T76" fmla="*/ 2 w 140"/>
                    <a:gd name="T77" fmla="*/ 80 h 249"/>
                    <a:gd name="T78" fmla="*/ 14 w 140"/>
                    <a:gd name="T79" fmla="*/ 101 h 249"/>
                    <a:gd name="T80" fmla="*/ 27 w 140"/>
                    <a:gd name="T81" fmla="*/ 107 h 249"/>
                    <a:gd name="T82" fmla="*/ 40 w 140"/>
                    <a:gd name="T83" fmla="*/ 120 h 249"/>
                    <a:gd name="T84" fmla="*/ 52 w 140"/>
                    <a:gd name="T85" fmla="*/ 123 h 249"/>
                    <a:gd name="T86" fmla="*/ 48 w 140"/>
                    <a:gd name="T87" fmla="*/ 144 h 249"/>
                    <a:gd name="T88" fmla="*/ 58 w 140"/>
                    <a:gd name="T89" fmla="*/ 174 h 249"/>
                    <a:gd name="T90" fmla="*/ 71 w 140"/>
                    <a:gd name="T91" fmla="*/ 198 h 249"/>
                    <a:gd name="T92" fmla="*/ 70 w 140"/>
                    <a:gd name="T93" fmla="*/ 217 h 249"/>
                    <a:gd name="T94" fmla="*/ 70 w 140"/>
                    <a:gd name="T95" fmla="*/ 231 h 249"/>
                    <a:gd name="T96" fmla="*/ 71 w 140"/>
                    <a:gd name="T97" fmla="*/ 241 h 249"/>
                    <a:gd name="T98" fmla="*/ 75 w 140"/>
                    <a:gd name="T99" fmla="*/ 247 h 249"/>
                    <a:gd name="T100" fmla="*/ 54 w 140"/>
                    <a:gd name="T101" fmla="*/ 42 h 249"/>
                    <a:gd name="T102" fmla="*/ 55 w 140"/>
                    <a:gd name="T103" fmla="*/ 38 h 249"/>
                    <a:gd name="T104" fmla="*/ 48 w 140"/>
                    <a:gd name="T105" fmla="*/ 42 h 249"/>
                    <a:gd name="T106" fmla="*/ 39 w 140"/>
                    <a:gd name="T107" fmla="*/ 46 h 249"/>
                    <a:gd name="T108" fmla="*/ 50 w 140"/>
                    <a:gd name="T109" fmla="*/ 34 h 249"/>
                    <a:gd name="T110" fmla="*/ 40 w 140"/>
                    <a:gd name="T111" fmla="*/ 32 h 24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  <a:cxn ang="0">
                      <a:pos x="T96" y="T97"/>
                    </a:cxn>
                    <a:cxn ang="0">
                      <a:pos x="T98" y="T99"/>
                    </a:cxn>
                    <a:cxn ang="0">
                      <a:pos x="T100" y="T101"/>
                    </a:cxn>
                    <a:cxn ang="0">
                      <a:pos x="T102" y="T103"/>
                    </a:cxn>
                    <a:cxn ang="0">
                      <a:pos x="T104" y="T105"/>
                    </a:cxn>
                    <a:cxn ang="0">
                      <a:pos x="T106" y="T107"/>
                    </a:cxn>
                    <a:cxn ang="0">
                      <a:pos x="T108" y="T109"/>
                    </a:cxn>
                    <a:cxn ang="0">
                      <a:pos x="T110" y="T111"/>
                    </a:cxn>
                  </a:cxnLst>
                  <a:rect l="0" t="0" r="r" b="b"/>
                  <a:pathLst>
                    <a:path w="140" h="249">
                      <a:moveTo>
                        <a:pt x="77" y="248"/>
                      </a:moveTo>
                      <a:cubicBezTo>
                        <a:pt x="78" y="248"/>
                        <a:pt x="79" y="248"/>
                        <a:pt x="78" y="246"/>
                      </a:cubicBezTo>
                      <a:cubicBezTo>
                        <a:pt x="78" y="245"/>
                        <a:pt x="81" y="246"/>
                        <a:pt x="80" y="247"/>
                      </a:cubicBezTo>
                      <a:cubicBezTo>
                        <a:pt x="78" y="248"/>
                        <a:pt x="78" y="248"/>
                        <a:pt x="78" y="248"/>
                      </a:cubicBezTo>
                      <a:cubicBezTo>
                        <a:pt x="79" y="248"/>
                        <a:pt x="81" y="249"/>
                        <a:pt x="82" y="249"/>
                      </a:cubicBezTo>
                      <a:cubicBezTo>
                        <a:pt x="83" y="249"/>
                        <a:pt x="86" y="249"/>
                        <a:pt x="86" y="249"/>
                      </a:cubicBezTo>
                      <a:cubicBezTo>
                        <a:pt x="86" y="249"/>
                        <a:pt x="89" y="248"/>
                        <a:pt x="90" y="248"/>
                      </a:cubicBezTo>
                      <a:cubicBezTo>
                        <a:pt x="90" y="248"/>
                        <a:pt x="87" y="248"/>
                        <a:pt x="86" y="248"/>
                      </a:cubicBezTo>
                      <a:cubicBezTo>
                        <a:pt x="84" y="247"/>
                        <a:pt x="82" y="246"/>
                        <a:pt x="81" y="245"/>
                      </a:cubicBezTo>
                      <a:cubicBezTo>
                        <a:pt x="81" y="244"/>
                        <a:pt x="80" y="243"/>
                        <a:pt x="81" y="242"/>
                      </a:cubicBezTo>
                      <a:cubicBezTo>
                        <a:pt x="82" y="242"/>
                        <a:pt x="84" y="240"/>
                        <a:pt x="85" y="240"/>
                      </a:cubicBezTo>
                      <a:cubicBezTo>
                        <a:pt x="85" y="240"/>
                        <a:pt x="86" y="238"/>
                        <a:pt x="85" y="238"/>
                      </a:cubicBezTo>
                      <a:cubicBezTo>
                        <a:pt x="85" y="237"/>
                        <a:pt x="83" y="237"/>
                        <a:pt x="82" y="237"/>
                      </a:cubicBezTo>
                      <a:cubicBezTo>
                        <a:pt x="82" y="237"/>
                        <a:pt x="82" y="236"/>
                        <a:pt x="83" y="235"/>
                      </a:cubicBezTo>
                      <a:cubicBezTo>
                        <a:pt x="85" y="234"/>
                        <a:pt x="85" y="233"/>
                        <a:pt x="86" y="233"/>
                      </a:cubicBezTo>
                      <a:cubicBezTo>
                        <a:pt x="86" y="232"/>
                        <a:pt x="87" y="232"/>
                        <a:pt x="88" y="231"/>
                      </a:cubicBezTo>
                      <a:cubicBezTo>
                        <a:pt x="88" y="230"/>
                        <a:pt x="87" y="230"/>
                        <a:pt x="86" y="230"/>
                      </a:cubicBezTo>
                      <a:cubicBezTo>
                        <a:pt x="85" y="230"/>
                        <a:pt x="85" y="229"/>
                        <a:pt x="84" y="228"/>
                      </a:cubicBezTo>
                      <a:cubicBezTo>
                        <a:pt x="84" y="227"/>
                        <a:pt x="87" y="228"/>
                        <a:pt x="89" y="229"/>
                      </a:cubicBezTo>
                      <a:cubicBezTo>
                        <a:pt x="90" y="229"/>
                        <a:pt x="89" y="228"/>
                        <a:pt x="89" y="227"/>
                      </a:cubicBezTo>
                      <a:cubicBezTo>
                        <a:pt x="89" y="226"/>
                        <a:pt x="89" y="225"/>
                        <a:pt x="90" y="225"/>
                      </a:cubicBezTo>
                      <a:cubicBezTo>
                        <a:pt x="91" y="226"/>
                        <a:pt x="96" y="225"/>
                        <a:pt x="96" y="225"/>
                      </a:cubicBezTo>
                      <a:cubicBezTo>
                        <a:pt x="97" y="225"/>
                        <a:pt x="98" y="223"/>
                        <a:pt x="99" y="222"/>
                      </a:cubicBezTo>
                      <a:cubicBezTo>
                        <a:pt x="99" y="221"/>
                        <a:pt x="100" y="221"/>
                        <a:pt x="99" y="220"/>
                      </a:cubicBezTo>
                      <a:cubicBezTo>
                        <a:pt x="98" y="220"/>
                        <a:pt x="95" y="218"/>
                        <a:pt x="95" y="217"/>
                      </a:cubicBezTo>
                      <a:cubicBezTo>
                        <a:pt x="95" y="217"/>
                        <a:pt x="96" y="214"/>
                        <a:pt x="96" y="213"/>
                      </a:cubicBezTo>
                      <a:cubicBezTo>
                        <a:pt x="96" y="213"/>
                        <a:pt x="96" y="218"/>
                        <a:pt x="99" y="219"/>
                      </a:cubicBezTo>
                      <a:cubicBezTo>
                        <a:pt x="101" y="219"/>
                        <a:pt x="102" y="220"/>
                        <a:pt x="104" y="218"/>
                      </a:cubicBezTo>
                      <a:cubicBezTo>
                        <a:pt x="106" y="216"/>
                        <a:pt x="107" y="215"/>
                        <a:pt x="108" y="214"/>
                      </a:cubicBezTo>
                      <a:cubicBezTo>
                        <a:pt x="108" y="212"/>
                        <a:pt x="108" y="211"/>
                        <a:pt x="109" y="211"/>
                      </a:cubicBezTo>
                      <a:cubicBezTo>
                        <a:pt x="110" y="210"/>
                        <a:pt x="110" y="211"/>
                        <a:pt x="111" y="208"/>
                      </a:cubicBezTo>
                      <a:cubicBezTo>
                        <a:pt x="112" y="206"/>
                        <a:pt x="113" y="208"/>
                        <a:pt x="114" y="206"/>
                      </a:cubicBezTo>
                      <a:cubicBezTo>
                        <a:pt x="115" y="204"/>
                        <a:pt x="112" y="202"/>
                        <a:pt x="114" y="201"/>
                      </a:cubicBezTo>
                      <a:cubicBezTo>
                        <a:pt x="116" y="199"/>
                        <a:pt x="119" y="198"/>
                        <a:pt x="119" y="198"/>
                      </a:cubicBezTo>
                      <a:cubicBezTo>
                        <a:pt x="119" y="198"/>
                        <a:pt x="120" y="197"/>
                        <a:pt x="122" y="197"/>
                      </a:cubicBezTo>
                      <a:cubicBezTo>
                        <a:pt x="124" y="196"/>
                        <a:pt x="126" y="197"/>
                        <a:pt x="127" y="196"/>
                      </a:cubicBezTo>
                      <a:cubicBezTo>
                        <a:pt x="127" y="194"/>
                        <a:pt x="128" y="192"/>
                        <a:pt x="129" y="191"/>
                      </a:cubicBezTo>
                      <a:cubicBezTo>
                        <a:pt x="130" y="190"/>
                        <a:pt x="131" y="188"/>
                        <a:pt x="131" y="187"/>
                      </a:cubicBezTo>
                      <a:cubicBezTo>
                        <a:pt x="130" y="186"/>
                        <a:pt x="132" y="182"/>
                        <a:pt x="132" y="181"/>
                      </a:cubicBezTo>
                      <a:cubicBezTo>
                        <a:pt x="132" y="180"/>
                        <a:pt x="130" y="177"/>
                        <a:pt x="133" y="175"/>
                      </a:cubicBezTo>
                      <a:cubicBezTo>
                        <a:pt x="135" y="172"/>
                        <a:pt x="138" y="169"/>
                        <a:pt x="138" y="168"/>
                      </a:cubicBezTo>
                      <a:cubicBezTo>
                        <a:pt x="138" y="167"/>
                        <a:pt x="140" y="163"/>
                        <a:pt x="140" y="161"/>
                      </a:cubicBezTo>
                      <a:cubicBezTo>
                        <a:pt x="140" y="159"/>
                        <a:pt x="138" y="156"/>
                        <a:pt x="137" y="156"/>
                      </a:cubicBezTo>
                      <a:cubicBezTo>
                        <a:pt x="136" y="155"/>
                        <a:pt x="133" y="155"/>
                        <a:pt x="132" y="153"/>
                      </a:cubicBezTo>
                      <a:cubicBezTo>
                        <a:pt x="131" y="152"/>
                        <a:pt x="128" y="150"/>
                        <a:pt x="127" y="151"/>
                      </a:cubicBezTo>
                      <a:cubicBezTo>
                        <a:pt x="126" y="151"/>
                        <a:pt x="124" y="151"/>
                        <a:pt x="122" y="150"/>
                      </a:cubicBezTo>
                      <a:cubicBezTo>
                        <a:pt x="121" y="149"/>
                        <a:pt x="119" y="148"/>
                        <a:pt x="118" y="147"/>
                      </a:cubicBezTo>
                      <a:cubicBezTo>
                        <a:pt x="117" y="146"/>
                        <a:pt x="115" y="146"/>
                        <a:pt x="114" y="146"/>
                      </a:cubicBezTo>
                      <a:cubicBezTo>
                        <a:pt x="113" y="146"/>
                        <a:pt x="113" y="145"/>
                        <a:pt x="111" y="147"/>
                      </a:cubicBezTo>
                      <a:cubicBezTo>
                        <a:pt x="110" y="150"/>
                        <a:pt x="111" y="151"/>
                        <a:pt x="109" y="150"/>
                      </a:cubicBezTo>
                      <a:cubicBezTo>
                        <a:pt x="106" y="150"/>
                        <a:pt x="109" y="150"/>
                        <a:pt x="110" y="147"/>
                      </a:cubicBezTo>
                      <a:cubicBezTo>
                        <a:pt x="112" y="145"/>
                        <a:pt x="110" y="143"/>
                        <a:pt x="108" y="144"/>
                      </a:cubicBezTo>
                      <a:cubicBezTo>
                        <a:pt x="107" y="144"/>
                        <a:pt x="108" y="146"/>
                        <a:pt x="105" y="146"/>
                      </a:cubicBezTo>
                      <a:cubicBezTo>
                        <a:pt x="102" y="147"/>
                        <a:pt x="102" y="145"/>
                        <a:pt x="104" y="144"/>
                      </a:cubicBezTo>
                      <a:cubicBezTo>
                        <a:pt x="106" y="144"/>
                        <a:pt x="109" y="142"/>
                        <a:pt x="109" y="141"/>
                      </a:cubicBezTo>
                      <a:cubicBezTo>
                        <a:pt x="109" y="141"/>
                        <a:pt x="109" y="138"/>
                        <a:pt x="107" y="138"/>
                      </a:cubicBezTo>
                      <a:cubicBezTo>
                        <a:pt x="106" y="138"/>
                        <a:pt x="106" y="136"/>
                        <a:pt x="104" y="134"/>
                      </a:cubicBezTo>
                      <a:cubicBezTo>
                        <a:pt x="102" y="131"/>
                        <a:pt x="99" y="128"/>
                        <a:pt x="97" y="128"/>
                      </a:cubicBezTo>
                      <a:cubicBezTo>
                        <a:pt x="95" y="129"/>
                        <a:pt x="94" y="131"/>
                        <a:pt x="92" y="128"/>
                      </a:cubicBezTo>
                      <a:cubicBezTo>
                        <a:pt x="91" y="126"/>
                        <a:pt x="90" y="126"/>
                        <a:pt x="90" y="124"/>
                      </a:cubicBezTo>
                      <a:cubicBezTo>
                        <a:pt x="89" y="123"/>
                        <a:pt x="87" y="124"/>
                        <a:pt x="87" y="124"/>
                      </a:cubicBezTo>
                      <a:cubicBezTo>
                        <a:pt x="86" y="123"/>
                        <a:pt x="86" y="123"/>
                        <a:pt x="86" y="123"/>
                      </a:cubicBezTo>
                      <a:cubicBezTo>
                        <a:pt x="86" y="123"/>
                        <a:pt x="84" y="124"/>
                        <a:pt x="85" y="122"/>
                      </a:cubicBezTo>
                      <a:cubicBezTo>
                        <a:pt x="86" y="120"/>
                        <a:pt x="87" y="116"/>
                        <a:pt x="86" y="117"/>
                      </a:cubicBezTo>
                      <a:cubicBezTo>
                        <a:pt x="86" y="117"/>
                        <a:pt x="85" y="120"/>
                        <a:pt x="84" y="119"/>
                      </a:cubicBezTo>
                      <a:cubicBezTo>
                        <a:pt x="83" y="119"/>
                        <a:pt x="84" y="119"/>
                        <a:pt x="82" y="118"/>
                      </a:cubicBezTo>
                      <a:cubicBezTo>
                        <a:pt x="80" y="116"/>
                        <a:pt x="78" y="117"/>
                        <a:pt x="78" y="118"/>
                      </a:cubicBezTo>
                      <a:cubicBezTo>
                        <a:pt x="78" y="119"/>
                        <a:pt x="77" y="120"/>
                        <a:pt x="77" y="120"/>
                      </a:cubicBezTo>
                      <a:cubicBezTo>
                        <a:pt x="77" y="120"/>
                        <a:pt x="77" y="120"/>
                        <a:pt x="76" y="118"/>
                      </a:cubicBezTo>
                      <a:cubicBezTo>
                        <a:pt x="76" y="117"/>
                        <a:pt x="73" y="117"/>
                        <a:pt x="72" y="118"/>
                      </a:cubicBezTo>
                      <a:cubicBezTo>
                        <a:pt x="71" y="119"/>
                        <a:pt x="70" y="115"/>
                        <a:pt x="69" y="115"/>
                      </a:cubicBezTo>
                      <a:cubicBezTo>
                        <a:pt x="69" y="115"/>
                        <a:pt x="67" y="116"/>
                        <a:pt x="66" y="118"/>
                      </a:cubicBezTo>
                      <a:cubicBezTo>
                        <a:pt x="65" y="120"/>
                        <a:pt x="66" y="122"/>
                        <a:pt x="65" y="122"/>
                      </a:cubicBezTo>
                      <a:cubicBezTo>
                        <a:pt x="64" y="122"/>
                        <a:pt x="64" y="118"/>
                        <a:pt x="64" y="117"/>
                      </a:cubicBezTo>
                      <a:cubicBezTo>
                        <a:pt x="65" y="116"/>
                        <a:pt x="66" y="114"/>
                        <a:pt x="65" y="113"/>
                      </a:cubicBezTo>
                      <a:cubicBezTo>
                        <a:pt x="64" y="113"/>
                        <a:pt x="62" y="116"/>
                        <a:pt x="61" y="116"/>
                      </a:cubicBezTo>
                      <a:cubicBezTo>
                        <a:pt x="60" y="116"/>
                        <a:pt x="59" y="117"/>
                        <a:pt x="58" y="119"/>
                      </a:cubicBezTo>
                      <a:cubicBezTo>
                        <a:pt x="57" y="120"/>
                        <a:pt x="56" y="121"/>
                        <a:pt x="55" y="122"/>
                      </a:cubicBezTo>
                      <a:cubicBezTo>
                        <a:pt x="55" y="123"/>
                        <a:pt x="53" y="122"/>
                        <a:pt x="53" y="121"/>
                      </a:cubicBezTo>
                      <a:cubicBezTo>
                        <a:pt x="54" y="121"/>
                        <a:pt x="51" y="119"/>
                        <a:pt x="50" y="119"/>
                      </a:cubicBezTo>
                      <a:cubicBezTo>
                        <a:pt x="50" y="120"/>
                        <a:pt x="49" y="121"/>
                        <a:pt x="47" y="121"/>
                      </a:cubicBezTo>
                      <a:cubicBezTo>
                        <a:pt x="46" y="122"/>
                        <a:pt x="45" y="120"/>
                        <a:pt x="44" y="120"/>
                      </a:cubicBezTo>
                      <a:cubicBezTo>
                        <a:pt x="44" y="119"/>
                        <a:pt x="43" y="119"/>
                        <a:pt x="43" y="116"/>
                      </a:cubicBezTo>
                      <a:cubicBezTo>
                        <a:pt x="43" y="113"/>
                        <a:pt x="43" y="111"/>
                        <a:pt x="44" y="109"/>
                      </a:cubicBezTo>
                      <a:cubicBezTo>
                        <a:pt x="44" y="107"/>
                        <a:pt x="42" y="104"/>
                        <a:pt x="41" y="104"/>
                      </a:cubicBezTo>
                      <a:cubicBezTo>
                        <a:pt x="40" y="105"/>
                        <a:pt x="39" y="106"/>
                        <a:pt x="38" y="106"/>
                      </a:cubicBezTo>
                      <a:cubicBezTo>
                        <a:pt x="37" y="106"/>
                        <a:pt x="37" y="105"/>
                        <a:pt x="35" y="105"/>
                      </a:cubicBezTo>
                      <a:cubicBezTo>
                        <a:pt x="34" y="105"/>
                        <a:pt x="35" y="105"/>
                        <a:pt x="35" y="103"/>
                      </a:cubicBezTo>
                      <a:cubicBezTo>
                        <a:pt x="36" y="101"/>
                        <a:pt x="35" y="99"/>
                        <a:pt x="36" y="97"/>
                      </a:cubicBezTo>
                      <a:cubicBezTo>
                        <a:pt x="38" y="96"/>
                        <a:pt x="37" y="92"/>
                        <a:pt x="36" y="92"/>
                      </a:cubicBezTo>
                      <a:cubicBezTo>
                        <a:pt x="35" y="92"/>
                        <a:pt x="34" y="92"/>
                        <a:pt x="32" y="92"/>
                      </a:cubicBezTo>
                      <a:cubicBezTo>
                        <a:pt x="31" y="92"/>
                        <a:pt x="30" y="94"/>
                        <a:pt x="31" y="95"/>
                      </a:cubicBezTo>
                      <a:cubicBezTo>
                        <a:pt x="31" y="97"/>
                        <a:pt x="30" y="98"/>
                        <a:pt x="29" y="98"/>
                      </a:cubicBezTo>
                      <a:cubicBezTo>
                        <a:pt x="29" y="98"/>
                        <a:pt x="28" y="97"/>
                        <a:pt x="27" y="99"/>
                      </a:cubicBezTo>
                      <a:cubicBezTo>
                        <a:pt x="25" y="100"/>
                        <a:pt x="25" y="100"/>
                        <a:pt x="23" y="98"/>
                      </a:cubicBezTo>
                      <a:cubicBezTo>
                        <a:pt x="22" y="96"/>
                        <a:pt x="20" y="94"/>
                        <a:pt x="20" y="92"/>
                      </a:cubicBezTo>
                      <a:cubicBezTo>
                        <a:pt x="20" y="89"/>
                        <a:pt x="20" y="86"/>
                        <a:pt x="20" y="85"/>
                      </a:cubicBezTo>
                      <a:cubicBezTo>
                        <a:pt x="21" y="83"/>
                        <a:pt x="21" y="81"/>
                        <a:pt x="20" y="80"/>
                      </a:cubicBezTo>
                      <a:cubicBezTo>
                        <a:pt x="19" y="80"/>
                        <a:pt x="21" y="78"/>
                        <a:pt x="22" y="77"/>
                      </a:cubicBezTo>
                      <a:cubicBezTo>
                        <a:pt x="23" y="77"/>
                        <a:pt x="25" y="75"/>
                        <a:pt x="25" y="74"/>
                      </a:cubicBezTo>
                      <a:cubicBezTo>
                        <a:pt x="25" y="74"/>
                        <a:pt x="26" y="74"/>
                        <a:pt x="28" y="74"/>
                      </a:cubicBezTo>
                      <a:cubicBezTo>
                        <a:pt x="30" y="74"/>
                        <a:pt x="30" y="74"/>
                        <a:pt x="31" y="75"/>
                      </a:cubicBezTo>
                      <a:cubicBezTo>
                        <a:pt x="33" y="76"/>
                        <a:pt x="33" y="74"/>
                        <a:pt x="33" y="74"/>
                      </a:cubicBezTo>
                      <a:cubicBezTo>
                        <a:pt x="33" y="73"/>
                        <a:pt x="34" y="72"/>
                        <a:pt x="36" y="73"/>
                      </a:cubicBezTo>
                      <a:cubicBezTo>
                        <a:pt x="37" y="73"/>
                        <a:pt x="40" y="71"/>
                        <a:pt x="40" y="71"/>
                      </a:cubicBezTo>
                      <a:cubicBezTo>
                        <a:pt x="40" y="72"/>
                        <a:pt x="41" y="74"/>
                        <a:pt x="42" y="74"/>
                      </a:cubicBezTo>
                      <a:cubicBezTo>
                        <a:pt x="43" y="73"/>
                        <a:pt x="43" y="71"/>
                        <a:pt x="44" y="74"/>
                      </a:cubicBezTo>
                      <a:cubicBezTo>
                        <a:pt x="44" y="76"/>
                        <a:pt x="45" y="80"/>
                        <a:pt x="46" y="80"/>
                      </a:cubicBezTo>
                      <a:cubicBezTo>
                        <a:pt x="47" y="81"/>
                        <a:pt x="46" y="83"/>
                        <a:pt x="48" y="83"/>
                      </a:cubicBezTo>
                      <a:cubicBezTo>
                        <a:pt x="49" y="83"/>
                        <a:pt x="50" y="79"/>
                        <a:pt x="49" y="78"/>
                      </a:cubicBezTo>
                      <a:cubicBezTo>
                        <a:pt x="49" y="77"/>
                        <a:pt x="48" y="73"/>
                        <a:pt x="47" y="72"/>
                      </a:cubicBezTo>
                      <a:cubicBezTo>
                        <a:pt x="47" y="71"/>
                        <a:pt x="48" y="68"/>
                        <a:pt x="50" y="67"/>
                      </a:cubicBezTo>
                      <a:cubicBezTo>
                        <a:pt x="51" y="66"/>
                        <a:pt x="54" y="62"/>
                        <a:pt x="55" y="61"/>
                      </a:cubicBezTo>
                      <a:cubicBezTo>
                        <a:pt x="56" y="60"/>
                        <a:pt x="60" y="59"/>
                        <a:pt x="59" y="58"/>
                      </a:cubicBezTo>
                      <a:cubicBezTo>
                        <a:pt x="58" y="56"/>
                        <a:pt x="57" y="55"/>
                        <a:pt x="57" y="53"/>
                      </a:cubicBezTo>
                      <a:cubicBezTo>
                        <a:pt x="57" y="52"/>
                        <a:pt x="58" y="53"/>
                        <a:pt x="58" y="53"/>
                      </a:cubicBezTo>
                      <a:cubicBezTo>
                        <a:pt x="59" y="54"/>
                        <a:pt x="61" y="52"/>
                        <a:pt x="60" y="51"/>
                      </a:cubicBezTo>
                      <a:cubicBezTo>
                        <a:pt x="60" y="50"/>
                        <a:pt x="60" y="49"/>
                        <a:pt x="61" y="49"/>
                      </a:cubicBezTo>
                      <a:cubicBezTo>
                        <a:pt x="62" y="49"/>
                        <a:pt x="63" y="48"/>
                        <a:pt x="62" y="47"/>
                      </a:cubicBezTo>
                      <a:cubicBezTo>
                        <a:pt x="62" y="46"/>
                        <a:pt x="64" y="45"/>
                        <a:pt x="65" y="46"/>
                      </a:cubicBezTo>
                      <a:cubicBezTo>
                        <a:pt x="66" y="46"/>
                        <a:pt x="69" y="46"/>
                        <a:pt x="70" y="45"/>
                      </a:cubicBezTo>
                      <a:cubicBezTo>
                        <a:pt x="70" y="45"/>
                        <a:pt x="68" y="43"/>
                        <a:pt x="68" y="42"/>
                      </a:cubicBezTo>
                      <a:cubicBezTo>
                        <a:pt x="68" y="40"/>
                        <a:pt x="70" y="39"/>
                        <a:pt x="72" y="38"/>
                      </a:cubicBezTo>
                      <a:cubicBezTo>
                        <a:pt x="73" y="38"/>
                        <a:pt x="74" y="38"/>
                        <a:pt x="74" y="38"/>
                      </a:cubicBezTo>
                      <a:cubicBezTo>
                        <a:pt x="75" y="37"/>
                        <a:pt x="76" y="35"/>
                        <a:pt x="76" y="37"/>
                      </a:cubicBezTo>
                      <a:cubicBezTo>
                        <a:pt x="76" y="38"/>
                        <a:pt x="76" y="40"/>
                        <a:pt x="77" y="40"/>
                      </a:cubicBezTo>
                      <a:cubicBezTo>
                        <a:pt x="79" y="40"/>
                        <a:pt x="80" y="38"/>
                        <a:pt x="81" y="38"/>
                      </a:cubicBezTo>
                      <a:cubicBezTo>
                        <a:pt x="81" y="38"/>
                        <a:pt x="85" y="37"/>
                        <a:pt x="85" y="37"/>
                      </a:cubicBezTo>
                      <a:cubicBezTo>
                        <a:pt x="86" y="37"/>
                        <a:pt x="90" y="36"/>
                        <a:pt x="90" y="35"/>
                      </a:cubicBezTo>
                      <a:cubicBezTo>
                        <a:pt x="89" y="34"/>
                        <a:pt x="89" y="32"/>
                        <a:pt x="88" y="32"/>
                      </a:cubicBezTo>
                      <a:cubicBezTo>
                        <a:pt x="88" y="31"/>
                        <a:pt x="87" y="32"/>
                        <a:pt x="86" y="33"/>
                      </a:cubicBezTo>
                      <a:cubicBezTo>
                        <a:pt x="86" y="34"/>
                        <a:pt x="85" y="34"/>
                        <a:pt x="84" y="33"/>
                      </a:cubicBezTo>
                      <a:cubicBezTo>
                        <a:pt x="84" y="32"/>
                        <a:pt x="85" y="30"/>
                        <a:pt x="83" y="31"/>
                      </a:cubicBezTo>
                      <a:cubicBezTo>
                        <a:pt x="82" y="32"/>
                        <a:pt x="82" y="32"/>
                        <a:pt x="81" y="32"/>
                      </a:cubicBezTo>
                      <a:cubicBezTo>
                        <a:pt x="81" y="32"/>
                        <a:pt x="80" y="30"/>
                        <a:pt x="80" y="30"/>
                      </a:cubicBezTo>
                      <a:cubicBezTo>
                        <a:pt x="80" y="30"/>
                        <a:pt x="82" y="29"/>
                        <a:pt x="81" y="28"/>
                      </a:cubicBezTo>
                      <a:cubicBezTo>
                        <a:pt x="80" y="26"/>
                        <a:pt x="78" y="27"/>
                        <a:pt x="77" y="28"/>
                      </a:cubicBezTo>
                      <a:cubicBezTo>
                        <a:pt x="75" y="29"/>
                        <a:pt x="75" y="29"/>
                        <a:pt x="73" y="29"/>
                      </a:cubicBezTo>
                      <a:cubicBezTo>
                        <a:pt x="71" y="30"/>
                        <a:pt x="70" y="30"/>
                        <a:pt x="70" y="30"/>
                      </a:cubicBezTo>
                      <a:cubicBezTo>
                        <a:pt x="70" y="30"/>
                        <a:pt x="71" y="28"/>
                        <a:pt x="72" y="26"/>
                      </a:cubicBezTo>
                      <a:cubicBezTo>
                        <a:pt x="73" y="25"/>
                        <a:pt x="77" y="25"/>
                        <a:pt x="78" y="24"/>
                      </a:cubicBezTo>
                      <a:cubicBezTo>
                        <a:pt x="79" y="23"/>
                        <a:pt x="81" y="25"/>
                        <a:pt x="81" y="25"/>
                      </a:cubicBezTo>
                      <a:cubicBezTo>
                        <a:pt x="81" y="25"/>
                        <a:pt x="83" y="23"/>
                        <a:pt x="83" y="24"/>
                      </a:cubicBezTo>
                      <a:cubicBezTo>
                        <a:pt x="83" y="25"/>
                        <a:pt x="82" y="27"/>
                        <a:pt x="83" y="27"/>
                      </a:cubicBezTo>
                      <a:cubicBezTo>
                        <a:pt x="84" y="27"/>
                        <a:pt x="87" y="26"/>
                        <a:pt x="86" y="25"/>
                      </a:cubicBezTo>
                      <a:cubicBezTo>
                        <a:pt x="85" y="25"/>
                        <a:pt x="87" y="24"/>
                        <a:pt x="88" y="23"/>
                      </a:cubicBezTo>
                      <a:cubicBezTo>
                        <a:pt x="89" y="22"/>
                        <a:pt x="91" y="23"/>
                        <a:pt x="92" y="23"/>
                      </a:cubicBezTo>
                      <a:cubicBezTo>
                        <a:pt x="92" y="23"/>
                        <a:pt x="93" y="21"/>
                        <a:pt x="94" y="21"/>
                      </a:cubicBezTo>
                      <a:cubicBezTo>
                        <a:pt x="95" y="21"/>
                        <a:pt x="96" y="22"/>
                        <a:pt x="94" y="24"/>
                      </a:cubicBezTo>
                      <a:cubicBezTo>
                        <a:pt x="92" y="25"/>
                        <a:pt x="92" y="28"/>
                        <a:pt x="91" y="28"/>
                      </a:cubicBezTo>
                      <a:cubicBezTo>
                        <a:pt x="90" y="29"/>
                        <a:pt x="91" y="30"/>
                        <a:pt x="92" y="30"/>
                      </a:cubicBezTo>
                      <a:cubicBezTo>
                        <a:pt x="93" y="30"/>
                        <a:pt x="95" y="30"/>
                        <a:pt x="96" y="30"/>
                      </a:cubicBezTo>
                      <a:cubicBezTo>
                        <a:pt x="97" y="29"/>
                        <a:pt x="98" y="30"/>
                        <a:pt x="98" y="30"/>
                      </a:cubicBezTo>
                      <a:cubicBezTo>
                        <a:pt x="98" y="31"/>
                        <a:pt x="99" y="30"/>
                        <a:pt x="99" y="30"/>
                      </a:cubicBezTo>
                      <a:cubicBezTo>
                        <a:pt x="99" y="30"/>
                        <a:pt x="102" y="29"/>
                        <a:pt x="102" y="30"/>
                      </a:cubicBezTo>
                      <a:cubicBezTo>
                        <a:pt x="103" y="31"/>
                        <a:pt x="103" y="29"/>
                        <a:pt x="103" y="29"/>
                      </a:cubicBezTo>
                      <a:cubicBezTo>
                        <a:pt x="102" y="28"/>
                        <a:pt x="102" y="27"/>
                        <a:pt x="101" y="26"/>
                      </a:cubicBezTo>
                      <a:cubicBezTo>
                        <a:pt x="101" y="24"/>
                        <a:pt x="100" y="24"/>
                        <a:pt x="99" y="25"/>
                      </a:cubicBezTo>
                      <a:cubicBezTo>
                        <a:pt x="98" y="25"/>
                        <a:pt x="97" y="24"/>
                        <a:pt x="96" y="24"/>
                      </a:cubicBezTo>
                      <a:cubicBezTo>
                        <a:pt x="96" y="23"/>
                        <a:pt x="95" y="24"/>
                        <a:pt x="96" y="23"/>
                      </a:cubicBezTo>
                      <a:cubicBezTo>
                        <a:pt x="96" y="22"/>
                        <a:pt x="97" y="21"/>
                        <a:pt x="97" y="20"/>
                      </a:cubicBezTo>
                      <a:cubicBezTo>
                        <a:pt x="98" y="19"/>
                        <a:pt x="100" y="17"/>
                        <a:pt x="98" y="17"/>
                      </a:cubicBezTo>
                      <a:cubicBezTo>
                        <a:pt x="96" y="16"/>
                        <a:pt x="95" y="16"/>
                        <a:pt x="95" y="15"/>
                      </a:cubicBezTo>
                      <a:cubicBezTo>
                        <a:pt x="95" y="14"/>
                        <a:pt x="92" y="12"/>
                        <a:pt x="92" y="12"/>
                      </a:cubicBezTo>
                      <a:cubicBezTo>
                        <a:pt x="91" y="12"/>
                        <a:pt x="88" y="13"/>
                        <a:pt x="88" y="12"/>
                      </a:cubicBezTo>
                      <a:cubicBezTo>
                        <a:pt x="88" y="11"/>
                        <a:pt x="87" y="8"/>
                        <a:pt x="86" y="8"/>
                      </a:cubicBezTo>
                      <a:cubicBezTo>
                        <a:pt x="86" y="7"/>
                        <a:pt x="83" y="3"/>
                        <a:pt x="82" y="3"/>
                      </a:cubicBezTo>
                      <a:cubicBezTo>
                        <a:pt x="82" y="3"/>
                        <a:pt x="81" y="3"/>
                        <a:pt x="80" y="5"/>
                      </a:cubicBezTo>
                      <a:cubicBezTo>
                        <a:pt x="78" y="7"/>
                        <a:pt x="77" y="7"/>
                        <a:pt x="76" y="7"/>
                      </a:cubicBezTo>
                      <a:cubicBezTo>
                        <a:pt x="75" y="7"/>
                        <a:pt x="73" y="7"/>
                        <a:pt x="73" y="6"/>
                      </a:cubicBezTo>
                      <a:cubicBezTo>
                        <a:pt x="72" y="5"/>
                        <a:pt x="75" y="4"/>
                        <a:pt x="74" y="3"/>
                      </a:cubicBezTo>
                      <a:cubicBezTo>
                        <a:pt x="74" y="2"/>
                        <a:pt x="72" y="2"/>
                        <a:pt x="70" y="2"/>
                      </a:cubicBezTo>
                      <a:cubicBezTo>
                        <a:pt x="69" y="2"/>
                        <a:pt x="68" y="0"/>
                        <a:pt x="65" y="0"/>
                      </a:cubicBezTo>
                      <a:cubicBezTo>
                        <a:pt x="63" y="0"/>
                        <a:pt x="60" y="1"/>
                        <a:pt x="60" y="1"/>
                      </a:cubicBezTo>
                      <a:cubicBezTo>
                        <a:pt x="59" y="1"/>
                        <a:pt x="59" y="2"/>
                        <a:pt x="58" y="4"/>
                      </a:cubicBezTo>
                      <a:cubicBezTo>
                        <a:pt x="58" y="6"/>
                        <a:pt x="59" y="6"/>
                        <a:pt x="58" y="7"/>
                      </a:cubicBezTo>
                      <a:cubicBezTo>
                        <a:pt x="56" y="7"/>
                        <a:pt x="56" y="7"/>
                        <a:pt x="57" y="8"/>
                      </a:cubicBezTo>
                      <a:cubicBezTo>
                        <a:pt x="58" y="9"/>
                        <a:pt x="60" y="11"/>
                        <a:pt x="60" y="11"/>
                      </a:cubicBezTo>
                      <a:cubicBezTo>
                        <a:pt x="60" y="11"/>
                        <a:pt x="59" y="13"/>
                        <a:pt x="58" y="14"/>
                      </a:cubicBezTo>
                      <a:cubicBezTo>
                        <a:pt x="57" y="15"/>
                        <a:pt x="56" y="16"/>
                        <a:pt x="56" y="15"/>
                      </a:cubicBezTo>
                      <a:cubicBezTo>
                        <a:pt x="55" y="14"/>
                        <a:pt x="53" y="14"/>
                        <a:pt x="54" y="15"/>
                      </a:cubicBezTo>
                      <a:cubicBezTo>
                        <a:pt x="54" y="16"/>
                        <a:pt x="55" y="16"/>
                        <a:pt x="55" y="17"/>
                      </a:cubicBezTo>
                      <a:cubicBezTo>
                        <a:pt x="55" y="19"/>
                        <a:pt x="56" y="21"/>
                        <a:pt x="55" y="22"/>
                      </a:cubicBezTo>
                      <a:cubicBezTo>
                        <a:pt x="54" y="23"/>
                        <a:pt x="53" y="22"/>
                        <a:pt x="52" y="23"/>
                      </a:cubicBezTo>
                      <a:cubicBezTo>
                        <a:pt x="51" y="23"/>
                        <a:pt x="51" y="21"/>
                        <a:pt x="51" y="21"/>
                      </a:cubicBezTo>
                      <a:cubicBezTo>
                        <a:pt x="52" y="21"/>
                        <a:pt x="51" y="18"/>
                        <a:pt x="51" y="18"/>
                      </a:cubicBezTo>
                      <a:cubicBezTo>
                        <a:pt x="51" y="18"/>
                        <a:pt x="49" y="21"/>
                        <a:pt x="50" y="19"/>
                      </a:cubicBezTo>
                      <a:cubicBezTo>
                        <a:pt x="50" y="18"/>
                        <a:pt x="49" y="18"/>
                        <a:pt x="49" y="17"/>
                      </a:cubicBezTo>
                      <a:cubicBezTo>
                        <a:pt x="49" y="15"/>
                        <a:pt x="48" y="14"/>
                        <a:pt x="47" y="14"/>
                      </a:cubicBezTo>
                      <a:cubicBezTo>
                        <a:pt x="46" y="15"/>
                        <a:pt x="44" y="15"/>
                        <a:pt x="42" y="15"/>
                      </a:cubicBezTo>
                      <a:cubicBezTo>
                        <a:pt x="39" y="14"/>
                        <a:pt x="39" y="14"/>
                        <a:pt x="37" y="13"/>
                      </a:cubicBezTo>
                      <a:cubicBezTo>
                        <a:pt x="35" y="12"/>
                        <a:pt x="34" y="13"/>
                        <a:pt x="33" y="13"/>
                      </a:cubicBezTo>
                      <a:cubicBezTo>
                        <a:pt x="32" y="14"/>
                        <a:pt x="32" y="12"/>
                        <a:pt x="32" y="12"/>
                      </a:cubicBezTo>
                      <a:cubicBezTo>
                        <a:pt x="17" y="30"/>
                        <a:pt x="6" y="53"/>
                        <a:pt x="0" y="77"/>
                      </a:cubicBezTo>
                      <a:cubicBezTo>
                        <a:pt x="1" y="78"/>
                        <a:pt x="2" y="80"/>
                        <a:pt x="2" y="80"/>
                      </a:cubicBezTo>
                      <a:cubicBezTo>
                        <a:pt x="3" y="82"/>
                        <a:pt x="5" y="87"/>
                        <a:pt x="6" y="87"/>
                      </a:cubicBezTo>
                      <a:cubicBezTo>
                        <a:pt x="6" y="87"/>
                        <a:pt x="8" y="90"/>
                        <a:pt x="8" y="90"/>
                      </a:cubicBezTo>
                      <a:cubicBezTo>
                        <a:pt x="8" y="90"/>
                        <a:pt x="9" y="92"/>
                        <a:pt x="8" y="93"/>
                      </a:cubicBezTo>
                      <a:cubicBezTo>
                        <a:pt x="8" y="94"/>
                        <a:pt x="9" y="96"/>
                        <a:pt x="10" y="97"/>
                      </a:cubicBezTo>
                      <a:cubicBezTo>
                        <a:pt x="10" y="98"/>
                        <a:pt x="14" y="98"/>
                        <a:pt x="14" y="101"/>
                      </a:cubicBezTo>
                      <a:cubicBezTo>
                        <a:pt x="14" y="101"/>
                        <a:pt x="15" y="105"/>
                        <a:pt x="16" y="105"/>
                      </a:cubicBezTo>
                      <a:cubicBezTo>
                        <a:pt x="18" y="105"/>
                        <a:pt x="20" y="104"/>
                        <a:pt x="20" y="105"/>
                      </a:cubicBezTo>
                      <a:cubicBezTo>
                        <a:pt x="20" y="105"/>
                        <a:pt x="22" y="108"/>
                        <a:pt x="22" y="106"/>
                      </a:cubicBezTo>
                      <a:cubicBezTo>
                        <a:pt x="23" y="105"/>
                        <a:pt x="23" y="104"/>
                        <a:pt x="24" y="104"/>
                      </a:cubicBezTo>
                      <a:cubicBezTo>
                        <a:pt x="26" y="104"/>
                        <a:pt x="26" y="106"/>
                        <a:pt x="27" y="107"/>
                      </a:cubicBezTo>
                      <a:cubicBezTo>
                        <a:pt x="28" y="108"/>
                        <a:pt x="30" y="110"/>
                        <a:pt x="31" y="110"/>
                      </a:cubicBezTo>
                      <a:cubicBezTo>
                        <a:pt x="31" y="110"/>
                        <a:pt x="33" y="112"/>
                        <a:pt x="33" y="111"/>
                      </a:cubicBezTo>
                      <a:cubicBezTo>
                        <a:pt x="34" y="111"/>
                        <a:pt x="35" y="112"/>
                        <a:pt x="36" y="112"/>
                      </a:cubicBezTo>
                      <a:cubicBezTo>
                        <a:pt x="36" y="112"/>
                        <a:pt x="38" y="114"/>
                        <a:pt x="38" y="116"/>
                      </a:cubicBezTo>
                      <a:cubicBezTo>
                        <a:pt x="37" y="119"/>
                        <a:pt x="40" y="119"/>
                        <a:pt x="40" y="120"/>
                      </a:cubicBezTo>
                      <a:cubicBezTo>
                        <a:pt x="41" y="120"/>
                        <a:pt x="43" y="122"/>
                        <a:pt x="43" y="123"/>
                      </a:cubicBezTo>
                      <a:cubicBezTo>
                        <a:pt x="44" y="124"/>
                        <a:pt x="46" y="124"/>
                        <a:pt x="46" y="125"/>
                      </a:cubicBezTo>
                      <a:cubicBezTo>
                        <a:pt x="47" y="125"/>
                        <a:pt x="47" y="126"/>
                        <a:pt x="48" y="125"/>
                      </a:cubicBezTo>
                      <a:cubicBezTo>
                        <a:pt x="50" y="125"/>
                        <a:pt x="49" y="123"/>
                        <a:pt x="49" y="123"/>
                      </a:cubicBezTo>
                      <a:cubicBezTo>
                        <a:pt x="49" y="123"/>
                        <a:pt x="51" y="122"/>
                        <a:pt x="52" y="123"/>
                      </a:cubicBezTo>
                      <a:cubicBezTo>
                        <a:pt x="52" y="124"/>
                        <a:pt x="53" y="127"/>
                        <a:pt x="53" y="127"/>
                      </a:cubicBezTo>
                      <a:cubicBezTo>
                        <a:pt x="54" y="127"/>
                        <a:pt x="55" y="130"/>
                        <a:pt x="54" y="133"/>
                      </a:cubicBezTo>
                      <a:cubicBezTo>
                        <a:pt x="54" y="135"/>
                        <a:pt x="54" y="137"/>
                        <a:pt x="53" y="137"/>
                      </a:cubicBezTo>
                      <a:cubicBezTo>
                        <a:pt x="53" y="137"/>
                        <a:pt x="51" y="139"/>
                        <a:pt x="50" y="139"/>
                      </a:cubicBezTo>
                      <a:cubicBezTo>
                        <a:pt x="49" y="140"/>
                        <a:pt x="48" y="143"/>
                        <a:pt x="48" y="144"/>
                      </a:cubicBezTo>
                      <a:cubicBezTo>
                        <a:pt x="48" y="145"/>
                        <a:pt x="49" y="148"/>
                        <a:pt x="49" y="150"/>
                      </a:cubicBezTo>
                      <a:cubicBezTo>
                        <a:pt x="49" y="151"/>
                        <a:pt x="48" y="152"/>
                        <a:pt x="48" y="154"/>
                      </a:cubicBezTo>
                      <a:cubicBezTo>
                        <a:pt x="49" y="157"/>
                        <a:pt x="52" y="157"/>
                        <a:pt x="52" y="159"/>
                      </a:cubicBezTo>
                      <a:cubicBezTo>
                        <a:pt x="52" y="161"/>
                        <a:pt x="55" y="166"/>
                        <a:pt x="55" y="167"/>
                      </a:cubicBezTo>
                      <a:cubicBezTo>
                        <a:pt x="56" y="169"/>
                        <a:pt x="58" y="172"/>
                        <a:pt x="58" y="174"/>
                      </a:cubicBezTo>
                      <a:cubicBezTo>
                        <a:pt x="58" y="177"/>
                        <a:pt x="63" y="179"/>
                        <a:pt x="64" y="179"/>
                      </a:cubicBezTo>
                      <a:cubicBezTo>
                        <a:pt x="64" y="179"/>
                        <a:pt x="66" y="181"/>
                        <a:pt x="67" y="181"/>
                      </a:cubicBezTo>
                      <a:cubicBezTo>
                        <a:pt x="68" y="182"/>
                        <a:pt x="69" y="183"/>
                        <a:pt x="70" y="185"/>
                      </a:cubicBezTo>
                      <a:cubicBezTo>
                        <a:pt x="71" y="186"/>
                        <a:pt x="71" y="188"/>
                        <a:pt x="71" y="189"/>
                      </a:cubicBezTo>
                      <a:cubicBezTo>
                        <a:pt x="71" y="189"/>
                        <a:pt x="71" y="195"/>
                        <a:pt x="71" y="198"/>
                      </a:cubicBezTo>
                      <a:cubicBezTo>
                        <a:pt x="71" y="201"/>
                        <a:pt x="73" y="204"/>
                        <a:pt x="72" y="205"/>
                      </a:cubicBezTo>
                      <a:cubicBezTo>
                        <a:pt x="71" y="205"/>
                        <a:pt x="69" y="206"/>
                        <a:pt x="70" y="207"/>
                      </a:cubicBezTo>
                      <a:cubicBezTo>
                        <a:pt x="71" y="208"/>
                        <a:pt x="70" y="208"/>
                        <a:pt x="70" y="209"/>
                      </a:cubicBezTo>
                      <a:cubicBezTo>
                        <a:pt x="70" y="209"/>
                        <a:pt x="71" y="212"/>
                        <a:pt x="71" y="213"/>
                      </a:cubicBezTo>
                      <a:cubicBezTo>
                        <a:pt x="70" y="214"/>
                        <a:pt x="70" y="216"/>
                        <a:pt x="70" y="217"/>
                      </a:cubicBezTo>
                      <a:cubicBezTo>
                        <a:pt x="69" y="217"/>
                        <a:pt x="68" y="218"/>
                        <a:pt x="69" y="220"/>
                      </a:cubicBezTo>
                      <a:cubicBezTo>
                        <a:pt x="69" y="221"/>
                        <a:pt x="68" y="221"/>
                        <a:pt x="68" y="222"/>
                      </a:cubicBezTo>
                      <a:cubicBezTo>
                        <a:pt x="68" y="223"/>
                        <a:pt x="70" y="223"/>
                        <a:pt x="70" y="224"/>
                      </a:cubicBezTo>
                      <a:cubicBezTo>
                        <a:pt x="69" y="226"/>
                        <a:pt x="69" y="226"/>
                        <a:pt x="69" y="227"/>
                      </a:cubicBezTo>
                      <a:cubicBezTo>
                        <a:pt x="69" y="229"/>
                        <a:pt x="70" y="230"/>
                        <a:pt x="70" y="231"/>
                      </a:cubicBezTo>
                      <a:cubicBezTo>
                        <a:pt x="70" y="231"/>
                        <a:pt x="70" y="232"/>
                        <a:pt x="69" y="233"/>
                      </a:cubicBezTo>
                      <a:cubicBezTo>
                        <a:pt x="68" y="234"/>
                        <a:pt x="68" y="235"/>
                        <a:pt x="68" y="236"/>
                      </a:cubicBezTo>
                      <a:cubicBezTo>
                        <a:pt x="68" y="236"/>
                        <a:pt x="69" y="237"/>
                        <a:pt x="69" y="238"/>
                      </a:cubicBezTo>
                      <a:cubicBezTo>
                        <a:pt x="69" y="238"/>
                        <a:pt x="68" y="239"/>
                        <a:pt x="69" y="240"/>
                      </a:cubicBezTo>
                      <a:cubicBezTo>
                        <a:pt x="69" y="241"/>
                        <a:pt x="70" y="241"/>
                        <a:pt x="71" y="241"/>
                      </a:cubicBezTo>
                      <a:cubicBezTo>
                        <a:pt x="71" y="242"/>
                        <a:pt x="69" y="242"/>
                        <a:pt x="70" y="243"/>
                      </a:cubicBezTo>
                      <a:cubicBezTo>
                        <a:pt x="71" y="244"/>
                        <a:pt x="72" y="243"/>
                        <a:pt x="72" y="245"/>
                      </a:cubicBezTo>
                      <a:cubicBezTo>
                        <a:pt x="72" y="245"/>
                        <a:pt x="73" y="246"/>
                        <a:pt x="73" y="246"/>
                      </a:cubicBezTo>
                      <a:cubicBezTo>
                        <a:pt x="73" y="246"/>
                        <a:pt x="74" y="246"/>
                        <a:pt x="74" y="246"/>
                      </a:cubicBezTo>
                      <a:cubicBezTo>
                        <a:pt x="74" y="247"/>
                        <a:pt x="75" y="247"/>
                        <a:pt x="75" y="247"/>
                      </a:cubicBezTo>
                      <a:cubicBezTo>
                        <a:pt x="75" y="247"/>
                        <a:pt x="77" y="248"/>
                        <a:pt x="77" y="248"/>
                      </a:cubicBezTo>
                      <a:close/>
                      <a:moveTo>
                        <a:pt x="55" y="38"/>
                      </a:moveTo>
                      <a:cubicBezTo>
                        <a:pt x="55" y="38"/>
                        <a:pt x="58" y="37"/>
                        <a:pt x="59" y="38"/>
                      </a:cubicBezTo>
                      <a:cubicBezTo>
                        <a:pt x="60" y="39"/>
                        <a:pt x="58" y="39"/>
                        <a:pt x="57" y="40"/>
                      </a:cubicBezTo>
                      <a:cubicBezTo>
                        <a:pt x="55" y="41"/>
                        <a:pt x="55" y="41"/>
                        <a:pt x="54" y="42"/>
                      </a:cubicBezTo>
                      <a:cubicBezTo>
                        <a:pt x="53" y="43"/>
                        <a:pt x="51" y="43"/>
                        <a:pt x="50" y="44"/>
                      </a:cubicBezTo>
                      <a:cubicBezTo>
                        <a:pt x="49" y="45"/>
                        <a:pt x="48" y="46"/>
                        <a:pt x="47" y="45"/>
                      </a:cubicBezTo>
                      <a:cubicBezTo>
                        <a:pt x="47" y="44"/>
                        <a:pt x="48" y="45"/>
                        <a:pt x="48" y="44"/>
                      </a:cubicBezTo>
                      <a:cubicBezTo>
                        <a:pt x="48" y="44"/>
                        <a:pt x="51" y="42"/>
                        <a:pt x="51" y="42"/>
                      </a:cubicBezTo>
                      <a:cubicBezTo>
                        <a:pt x="51" y="42"/>
                        <a:pt x="54" y="37"/>
                        <a:pt x="55" y="38"/>
                      </a:cubicBezTo>
                      <a:close/>
                      <a:moveTo>
                        <a:pt x="50" y="34"/>
                      </a:moveTo>
                      <a:cubicBezTo>
                        <a:pt x="51" y="34"/>
                        <a:pt x="53" y="37"/>
                        <a:pt x="52" y="37"/>
                      </a:cubicBezTo>
                      <a:cubicBezTo>
                        <a:pt x="51" y="38"/>
                        <a:pt x="50" y="37"/>
                        <a:pt x="50" y="35"/>
                      </a:cubicBezTo>
                      <a:cubicBezTo>
                        <a:pt x="50" y="34"/>
                        <a:pt x="49" y="38"/>
                        <a:pt x="49" y="39"/>
                      </a:cubicBezTo>
                      <a:cubicBezTo>
                        <a:pt x="50" y="40"/>
                        <a:pt x="48" y="42"/>
                        <a:pt x="48" y="42"/>
                      </a:cubicBezTo>
                      <a:cubicBezTo>
                        <a:pt x="47" y="42"/>
                        <a:pt x="47" y="40"/>
                        <a:pt x="47" y="38"/>
                      </a:cubicBezTo>
                      <a:cubicBezTo>
                        <a:pt x="47" y="37"/>
                        <a:pt x="46" y="35"/>
                        <a:pt x="45" y="35"/>
                      </a:cubicBezTo>
                      <a:cubicBezTo>
                        <a:pt x="43" y="36"/>
                        <a:pt x="42" y="38"/>
                        <a:pt x="41" y="38"/>
                      </a:cubicBezTo>
                      <a:cubicBezTo>
                        <a:pt x="41" y="39"/>
                        <a:pt x="41" y="42"/>
                        <a:pt x="41" y="43"/>
                      </a:cubicBezTo>
                      <a:cubicBezTo>
                        <a:pt x="41" y="43"/>
                        <a:pt x="41" y="46"/>
                        <a:pt x="39" y="46"/>
                      </a:cubicBezTo>
                      <a:cubicBezTo>
                        <a:pt x="38" y="46"/>
                        <a:pt x="38" y="43"/>
                        <a:pt x="39" y="42"/>
                      </a:cubicBezTo>
                      <a:cubicBezTo>
                        <a:pt x="39" y="40"/>
                        <a:pt x="38" y="38"/>
                        <a:pt x="39" y="36"/>
                      </a:cubicBezTo>
                      <a:cubicBezTo>
                        <a:pt x="40" y="35"/>
                        <a:pt x="42" y="34"/>
                        <a:pt x="43" y="34"/>
                      </a:cubicBezTo>
                      <a:cubicBezTo>
                        <a:pt x="44" y="33"/>
                        <a:pt x="46" y="34"/>
                        <a:pt x="47" y="34"/>
                      </a:cubicBezTo>
                      <a:cubicBezTo>
                        <a:pt x="47" y="34"/>
                        <a:pt x="49" y="34"/>
                        <a:pt x="50" y="34"/>
                      </a:cubicBezTo>
                      <a:close/>
                      <a:moveTo>
                        <a:pt x="36" y="30"/>
                      </a:moveTo>
                      <a:cubicBezTo>
                        <a:pt x="38" y="29"/>
                        <a:pt x="40" y="26"/>
                        <a:pt x="41" y="27"/>
                      </a:cubicBezTo>
                      <a:cubicBezTo>
                        <a:pt x="44" y="29"/>
                        <a:pt x="44" y="29"/>
                        <a:pt x="44" y="29"/>
                      </a:cubicBezTo>
                      <a:cubicBezTo>
                        <a:pt x="45" y="30"/>
                        <a:pt x="44" y="32"/>
                        <a:pt x="43" y="32"/>
                      </a:cubicBezTo>
                      <a:cubicBezTo>
                        <a:pt x="43" y="32"/>
                        <a:pt x="41" y="32"/>
                        <a:pt x="40" y="32"/>
                      </a:cubicBezTo>
                      <a:cubicBezTo>
                        <a:pt x="39" y="32"/>
                        <a:pt x="39" y="31"/>
                        <a:pt x="38" y="31"/>
                      </a:cubicBezTo>
                      <a:cubicBezTo>
                        <a:pt x="38" y="31"/>
                        <a:pt x="36" y="32"/>
                        <a:pt x="36" y="33"/>
                      </a:cubicBezTo>
                      <a:cubicBezTo>
                        <a:pt x="35" y="33"/>
                        <a:pt x="33" y="33"/>
                        <a:pt x="33" y="32"/>
                      </a:cubicBezTo>
                      <a:cubicBezTo>
                        <a:pt x="33" y="31"/>
                        <a:pt x="34" y="31"/>
                        <a:pt x="36" y="30"/>
                      </a:cubicBezTo>
                      <a:close/>
                    </a:path>
                  </a:pathLst>
                </a:custGeom>
                <a:solidFill>
                  <a:srgbClr val="86CCCA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8" name="ísḷiḑe"/>
                <p:cNvSpPr/>
                <p:nvPr/>
              </p:nvSpPr>
              <p:spPr bwMode="auto">
                <a:xfrm>
                  <a:off x="5247990" y="4030001"/>
                  <a:ext cx="101420" cy="38169"/>
                </a:xfrm>
                <a:custGeom>
                  <a:avLst/>
                  <a:gdLst>
                    <a:gd name="T0" fmla="*/ 2 w 13"/>
                    <a:gd name="T1" fmla="*/ 4 h 5"/>
                    <a:gd name="T2" fmla="*/ 2 w 13"/>
                    <a:gd name="T3" fmla="*/ 5 h 5"/>
                    <a:gd name="T4" fmla="*/ 5 w 13"/>
                    <a:gd name="T5" fmla="*/ 4 h 5"/>
                    <a:gd name="T6" fmla="*/ 8 w 13"/>
                    <a:gd name="T7" fmla="*/ 3 h 5"/>
                    <a:gd name="T8" fmla="*/ 10 w 13"/>
                    <a:gd name="T9" fmla="*/ 5 h 5"/>
                    <a:gd name="T10" fmla="*/ 11 w 13"/>
                    <a:gd name="T11" fmla="*/ 3 h 5"/>
                    <a:gd name="T12" fmla="*/ 7 w 13"/>
                    <a:gd name="T13" fmla="*/ 1 h 5"/>
                    <a:gd name="T14" fmla="*/ 5 w 13"/>
                    <a:gd name="T15" fmla="*/ 0 h 5"/>
                    <a:gd name="T16" fmla="*/ 4 w 13"/>
                    <a:gd name="T17" fmla="*/ 1 h 5"/>
                    <a:gd name="T18" fmla="*/ 2 w 13"/>
                    <a:gd name="T19" fmla="*/ 3 h 5"/>
                    <a:gd name="T20" fmla="*/ 2 w 13"/>
                    <a:gd name="T21" fmla="*/ 4 h 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</a:cxnLst>
                  <a:rect l="0" t="0" r="r" b="b"/>
                  <a:pathLst>
                    <a:path w="13" h="5">
                      <a:moveTo>
                        <a:pt x="2" y="4"/>
                      </a:moveTo>
                      <a:cubicBezTo>
                        <a:pt x="0" y="5"/>
                        <a:pt x="1" y="5"/>
                        <a:pt x="2" y="5"/>
                      </a:cubicBezTo>
                      <a:cubicBezTo>
                        <a:pt x="3" y="5"/>
                        <a:pt x="5" y="4"/>
                        <a:pt x="5" y="4"/>
                      </a:cubicBezTo>
                      <a:cubicBezTo>
                        <a:pt x="5" y="4"/>
                        <a:pt x="8" y="2"/>
                        <a:pt x="8" y="3"/>
                      </a:cubicBezTo>
                      <a:cubicBezTo>
                        <a:pt x="9" y="4"/>
                        <a:pt x="8" y="5"/>
                        <a:pt x="10" y="5"/>
                      </a:cubicBezTo>
                      <a:cubicBezTo>
                        <a:pt x="11" y="5"/>
                        <a:pt x="13" y="4"/>
                        <a:pt x="11" y="3"/>
                      </a:cubicBezTo>
                      <a:cubicBezTo>
                        <a:pt x="9" y="2"/>
                        <a:pt x="8" y="2"/>
                        <a:pt x="7" y="1"/>
                      </a:cubicBezTo>
                      <a:cubicBezTo>
                        <a:pt x="6" y="0"/>
                        <a:pt x="6" y="0"/>
                        <a:pt x="5" y="0"/>
                      </a:cubicBezTo>
                      <a:cubicBezTo>
                        <a:pt x="5" y="1"/>
                        <a:pt x="5" y="1"/>
                        <a:pt x="4" y="1"/>
                      </a:cubicBezTo>
                      <a:cubicBezTo>
                        <a:pt x="4" y="1"/>
                        <a:pt x="3" y="2"/>
                        <a:pt x="2" y="3"/>
                      </a:cubicBezTo>
                      <a:cubicBezTo>
                        <a:pt x="2" y="3"/>
                        <a:pt x="2" y="3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69" name="îṣḻíḓe"/>
                <p:cNvSpPr/>
                <p:nvPr/>
              </p:nvSpPr>
              <p:spPr bwMode="auto">
                <a:xfrm>
                  <a:off x="5287250" y="4068170"/>
                  <a:ext cx="22901" cy="16358"/>
                </a:xfrm>
                <a:custGeom>
                  <a:avLst/>
                  <a:gdLst>
                    <a:gd name="T0" fmla="*/ 0 w 3"/>
                    <a:gd name="T1" fmla="*/ 1 h 2"/>
                    <a:gd name="T2" fmla="*/ 3 w 3"/>
                    <a:gd name="T3" fmla="*/ 2 h 2"/>
                    <a:gd name="T4" fmla="*/ 0 w 3"/>
                    <a:gd name="T5" fmla="*/ 1 h 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3" h="2">
                      <a:moveTo>
                        <a:pt x="0" y="1"/>
                      </a:moveTo>
                      <a:cubicBezTo>
                        <a:pt x="0" y="2"/>
                        <a:pt x="2" y="2"/>
                        <a:pt x="3" y="2"/>
                      </a:cubicBezTo>
                      <a:cubicBezTo>
                        <a:pt x="3" y="1"/>
                        <a:pt x="2" y="0"/>
                        <a:pt x="0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0" name="îṧľïďê"/>
                <p:cNvSpPr/>
                <p:nvPr/>
              </p:nvSpPr>
              <p:spPr bwMode="auto">
                <a:xfrm>
                  <a:off x="5317785" y="4075804"/>
                  <a:ext cx="31626" cy="23992"/>
                </a:xfrm>
                <a:custGeom>
                  <a:avLst/>
                  <a:gdLst>
                    <a:gd name="T0" fmla="*/ 2 w 4"/>
                    <a:gd name="T1" fmla="*/ 1 h 3"/>
                    <a:gd name="T2" fmla="*/ 3 w 4"/>
                    <a:gd name="T3" fmla="*/ 2 h 3"/>
                    <a:gd name="T4" fmla="*/ 2 w 4"/>
                    <a:gd name="T5" fmla="*/ 1 h 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" h="3">
                      <a:moveTo>
                        <a:pt x="2" y="1"/>
                      </a:moveTo>
                      <a:cubicBezTo>
                        <a:pt x="0" y="1"/>
                        <a:pt x="2" y="3"/>
                        <a:pt x="3" y="2"/>
                      </a:cubicBezTo>
                      <a:cubicBezTo>
                        <a:pt x="4" y="1"/>
                        <a:pt x="4" y="0"/>
                        <a:pt x="2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1" name="ïṡḻîḑe"/>
                <p:cNvSpPr/>
                <p:nvPr/>
              </p:nvSpPr>
              <p:spPr bwMode="auto">
                <a:xfrm>
                  <a:off x="6147687" y="3990742"/>
                  <a:ext cx="147223" cy="54527"/>
                </a:xfrm>
                <a:custGeom>
                  <a:avLst/>
                  <a:gdLst>
                    <a:gd name="T0" fmla="*/ 7 w 19"/>
                    <a:gd name="T1" fmla="*/ 5 h 7"/>
                    <a:gd name="T2" fmla="*/ 10 w 19"/>
                    <a:gd name="T3" fmla="*/ 7 h 7"/>
                    <a:gd name="T4" fmla="*/ 14 w 19"/>
                    <a:gd name="T5" fmla="*/ 5 h 7"/>
                    <a:gd name="T6" fmla="*/ 17 w 19"/>
                    <a:gd name="T7" fmla="*/ 4 h 7"/>
                    <a:gd name="T8" fmla="*/ 18 w 19"/>
                    <a:gd name="T9" fmla="*/ 2 h 7"/>
                    <a:gd name="T10" fmla="*/ 14 w 19"/>
                    <a:gd name="T11" fmla="*/ 0 h 7"/>
                    <a:gd name="T12" fmla="*/ 10 w 19"/>
                    <a:gd name="T13" fmla="*/ 1 h 7"/>
                    <a:gd name="T14" fmla="*/ 6 w 19"/>
                    <a:gd name="T15" fmla="*/ 1 h 7"/>
                    <a:gd name="T16" fmla="*/ 1 w 19"/>
                    <a:gd name="T17" fmla="*/ 0 h 7"/>
                    <a:gd name="T18" fmla="*/ 1 w 19"/>
                    <a:gd name="T19" fmla="*/ 2 h 7"/>
                    <a:gd name="T20" fmla="*/ 3 w 19"/>
                    <a:gd name="T21" fmla="*/ 5 h 7"/>
                    <a:gd name="T22" fmla="*/ 7 w 19"/>
                    <a:gd name="T23" fmla="*/ 5 h 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</a:cxnLst>
                  <a:rect l="0" t="0" r="r" b="b"/>
                  <a:pathLst>
                    <a:path w="19" h="7">
                      <a:moveTo>
                        <a:pt x="7" y="5"/>
                      </a:moveTo>
                      <a:cubicBezTo>
                        <a:pt x="7" y="6"/>
                        <a:pt x="8" y="7"/>
                        <a:pt x="10" y="7"/>
                      </a:cubicBezTo>
                      <a:cubicBezTo>
                        <a:pt x="12" y="6"/>
                        <a:pt x="13" y="6"/>
                        <a:pt x="14" y="5"/>
                      </a:cubicBezTo>
                      <a:cubicBezTo>
                        <a:pt x="14" y="4"/>
                        <a:pt x="17" y="4"/>
                        <a:pt x="17" y="4"/>
                      </a:cubicBezTo>
                      <a:cubicBezTo>
                        <a:pt x="17" y="4"/>
                        <a:pt x="19" y="3"/>
                        <a:pt x="18" y="2"/>
                      </a:cubicBezTo>
                      <a:cubicBezTo>
                        <a:pt x="17" y="1"/>
                        <a:pt x="15" y="1"/>
                        <a:pt x="14" y="0"/>
                      </a:cubicBezTo>
                      <a:cubicBezTo>
                        <a:pt x="13" y="0"/>
                        <a:pt x="13" y="1"/>
                        <a:pt x="10" y="1"/>
                      </a:cubicBezTo>
                      <a:cubicBezTo>
                        <a:pt x="8" y="1"/>
                        <a:pt x="7" y="2"/>
                        <a:pt x="6" y="1"/>
                      </a:cubicBezTo>
                      <a:cubicBezTo>
                        <a:pt x="5" y="0"/>
                        <a:pt x="1" y="0"/>
                        <a:pt x="1" y="0"/>
                      </a:cubicBezTo>
                      <a:cubicBezTo>
                        <a:pt x="1" y="1"/>
                        <a:pt x="0" y="1"/>
                        <a:pt x="1" y="2"/>
                      </a:cubicBezTo>
                      <a:cubicBezTo>
                        <a:pt x="2" y="4"/>
                        <a:pt x="2" y="5"/>
                        <a:pt x="3" y="5"/>
                      </a:cubicBezTo>
                      <a:cubicBezTo>
                        <a:pt x="4" y="5"/>
                        <a:pt x="6" y="5"/>
                        <a:pt x="7" y="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2" name="îṣľîḑe"/>
                <p:cNvSpPr/>
                <p:nvPr/>
              </p:nvSpPr>
              <p:spPr bwMode="auto">
                <a:xfrm>
                  <a:off x="5511901" y="3720288"/>
                  <a:ext cx="728482" cy="371875"/>
                </a:xfrm>
                <a:custGeom>
                  <a:avLst/>
                  <a:gdLst>
                    <a:gd name="T0" fmla="*/ 3 w 94"/>
                    <a:gd name="T1" fmla="*/ 20 h 48"/>
                    <a:gd name="T2" fmla="*/ 5 w 94"/>
                    <a:gd name="T3" fmla="*/ 20 h 48"/>
                    <a:gd name="T4" fmla="*/ 16 w 94"/>
                    <a:gd name="T5" fmla="*/ 20 h 48"/>
                    <a:gd name="T6" fmla="*/ 22 w 94"/>
                    <a:gd name="T7" fmla="*/ 28 h 48"/>
                    <a:gd name="T8" fmla="*/ 27 w 94"/>
                    <a:gd name="T9" fmla="*/ 27 h 48"/>
                    <a:gd name="T10" fmla="*/ 28 w 94"/>
                    <a:gd name="T11" fmla="*/ 31 h 48"/>
                    <a:gd name="T12" fmla="*/ 27 w 94"/>
                    <a:gd name="T13" fmla="*/ 34 h 48"/>
                    <a:gd name="T14" fmla="*/ 25 w 94"/>
                    <a:gd name="T15" fmla="*/ 34 h 48"/>
                    <a:gd name="T16" fmla="*/ 25 w 94"/>
                    <a:gd name="T17" fmla="*/ 38 h 48"/>
                    <a:gd name="T18" fmla="*/ 27 w 94"/>
                    <a:gd name="T19" fmla="*/ 40 h 48"/>
                    <a:gd name="T20" fmla="*/ 34 w 94"/>
                    <a:gd name="T21" fmla="*/ 46 h 48"/>
                    <a:gd name="T22" fmla="*/ 39 w 94"/>
                    <a:gd name="T23" fmla="*/ 48 h 48"/>
                    <a:gd name="T24" fmla="*/ 43 w 94"/>
                    <a:gd name="T25" fmla="*/ 43 h 48"/>
                    <a:gd name="T26" fmla="*/ 46 w 94"/>
                    <a:gd name="T27" fmla="*/ 40 h 48"/>
                    <a:gd name="T28" fmla="*/ 52 w 94"/>
                    <a:gd name="T29" fmla="*/ 36 h 48"/>
                    <a:gd name="T30" fmla="*/ 61 w 94"/>
                    <a:gd name="T31" fmla="*/ 32 h 48"/>
                    <a:gd name="T32" fmla="*/ 73 w 94"/>
                    <a:gd name="T33" fmla="*/ 30 h 48"/>
                    <a:gd name="T34" fmla="*/ 72 w 94"/>
                    <a:gd name="T35" fmla="*/ 28 h 48"/>
                    <a:gd name="T36" fmla="*/ 75 w 94"/>
                    <a:gd name="T37" fmla="*/ 27 h 48"/>
                    <a:gd name="T38" fmla="*/ 79 w 94"/>
                    <a:gd name="T39" fmla="*/ 27 h 48"/>
                    <a:gd name="T40" fmla="*/ 78 w 94"/>
                    <a:gd name="T41" fmla="*/ 22 h 48"/>
                    <a:gd name="T42" fmla="*/ 85 w 94"/>
                    <a:gd name="T43" fmla="*/ 18 h 48"/>
                    <a:gd name="T44" fmla="*/ 83 w 94"/>
                    <a:gd name="T45" fmla="*/ 16 h 48"/>
                    <a:gd name="T46" fmla="*/ 91 w 94"/>
                    <a:gd name="T47" fmla="*/ 9 h 48"/>
                    <a:gd name="T48" fmla="*/ 87 w 94"/>
                    <a:gd name="T49" fmla="*/ 7 h 48"/>
                    <a:gd name="T50" fmla="*/ 78 w 94"/>
                    <a:gd name="T51" fmla="*/ 5 h 48"/>
                    <a:gd name="T52" fmla="*/ 73 w 94"/>
                    <a:gd name="T53" fmla="*/ 2 h 48"/>
                    <a:gd name="T54" fmla="*/ 65 w 94"/>
                    <a:gd name="T55" fmla="*/ 3 h 48"/>
                    <a:gd name="T56" fmla="*/ 53 w 94"/>
                    <a:gd name="T57" fmla="*/ 3 h 48"/>
                    <a:gd name="T58" fmla="*/ 66 w 94"/>
                    <a:gd name="T59" fmla="*/ 2 h 48"/>
                    <a:gd name="T60" fmla="*/ 58 w 94"/>
                    <a:gd name="T61" fmla="*/ 0 h 48"/>
                    <a:gd name="T62" fmla="*/ 36 w 94"/>
                    <a:gd name="T63" fmla="*/ 5 h 48"/>
                    <a:gd name="T64" fmla="*/ 32 w 94"/>
                    <a:gd name="T65" fmla="*/ 6 h 48"/>
                    <a:gd name="T66" fmla="*/ 27 w 94"/>
                    <a:gd name="T67" fmla="*/ 7 h 48"/>
                    <a:gd name="T68" fmla="*/ 1 w 94"/>
                    <a:gd name="T69" fmla="*/ 21 h 4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</a:cxnLst>
                  <a:rect l="0" t="0" r="r" b="b"/>
                  <a:pathLst>
                    <a:path w="94" h="48">
                      <a:moveTo>
                        <a:pt x="1" y="21"/>
                      </a:moveTo>
                      <a:cubicBezTo>
                        <a:pt x="1" y="21"/>
                        <a:pt x="3" y="21"/>
                        <a:pt x="3" y="20"/>
                      </a:cubicBezTo>
                      <a:cubicBezTo>
                        <a:pt x="4" y="20"/>
                        <a:pt x="5" y="18"/>
                        <a:pt x="5" y="18"/>
                      </a:cubicBezTo>
                      <a:cubicBezTo>
                        <a:pt x="5" y="18"/>
                        <a:pt x="4" y="19"/>
                        <a:pt x="5" y="20"/>
                      </a:cubicBezTo>
                      <a:cubicBezTo>
                        <a:pt x="6" y="20"/>
                        <a:pt x="9" y="19"/>
                        <a:pt x="10" y="19"/>
                      </a:cubicBezTo>
                      <a:cubicBezTo>
                        <a:pt x="11" y="19"/>
                        <a:pt x="15" y="20"/>
                        <a:pt x="16" y="20"/>
                      </a:cubicBezTo>
                      <a:cubicBezTo>
                        <a:pt x="17" y="21"/>
                        <a:pt x="20" y="21"/>
                        <a:pt x="21" y="22"/>
                      </a:cubicBezTo>
                      <a:cubicBezTo>
                        <a:pt x="22" y="23"/>
                        <a:pt x="21" y="28"/>
                        <a:pt x="22" y="28"/>
                      </a:cubicBezTo>
                      <a:cubicBezTo>
                        <a:pt x="22" y="29"/>
                        <a:pt x="24" y="27"/>
                        <a:pt x="24" y="26"/>
                      </a:cubicBezTo>
                      <a:cubicBezTo>
                        <a:pt x="25" y="26"/>
                        <a:pt x="27" y="26"/>
                        <a:pt x="27" y="27"/>
                      </a:cubicBezTo>
                      <a:cubicBezTo>
                        <a:pt x="28" y="27"/>
                        <a:pt x="29" y="29"/>
                        <a:pt x="29" y="30"/>
                      </a:cubicBezTo>
                      <a:cubicBezTo>
                        <a:pt x="29" y="30"/>
                        <a:pt x="29" y="31"/>
                        <a:pt x="28" y="31"/>
                      </a:cubicBezTo>
                      <a:cubicBezTo>
                        <a:pt x="28" y="31"/>
                        <a:pt x="26" y="34"/>
                        <a:pt x="27" y="33"/>
                      </a:cubicBezTo>
                      <a:cubicBezTo>
                        <a:pt x="27" y="33"/>
                        <a:pt x="27" y="34"/>
                        <a:pt x="27" y="34"/>
                      </a:cubicBezTo>
                      <a:cubicBezTo>
                        <a:pt x="26" y="35"/>
                        <a:pt x="25" y="35"/>
                        <a:pt x="25" y="35"/>
                      </a:cubicBezTo>
                      <a:cubicBezTo>
                        <a:pt x="25" y="35"/>
                        <a:pt x="25" y="34"/>
                        <a:pt x="25" y="34"/>
                      </a:cubicBezTo>
                      <a:cubicBezTo>
                        <a:pt x="24" y="34"/>
                        <a:pt x="24" y="34"/>
                        <a:pt x="24" y="35"/>
                      </a:cubicBezTo>
                      <a:cubicBezTo>
                        <a:pt x="24" y="36"/>
                        <a:pt x="25" y="38"/>
                        <a:pt x="25" y="38"/>
                      </a:cubicBezTo>
                      <a:cubicBezTo>
                        <a:pt x="26" y="39"/>
                        <a:pt x="28" y="39"/>
                        <a:pt x="28" y="39"/>
                      </a:cubicBezTo>
                      <a:cubicBezTo>
                        <a:pt x="29" y="39"/>
                        <a:pt x="27" y="40"/>
                        <a:pt x="27" y="40"/>
                      </a:cubicBezTo>
                      <a:cubicBezTo>
                        <a:pt x="28" y="41"/>
                        <a:pt x="28" y="43"/>
                        <a:pt x="29" y="43"/>
                      </a:cubicBezTo>
                      <a:cubicBezTo>
                        <a:pt x="30" y="44"/>
                        <a:pt x="33" y="46"/>
                        <a:pt x="34" y="46"/>
                      </a:cubicBezTo>
                      <a:cubicBezTo>
                        <a:pt x="34" y="47"/>
                        <a:pt x="37" y="46"/>
                        <a:pt x="37" y="46"/>
                      </a:cubicBezTo>
                      <a:cubicBezTo>
                        <a:pt x="38" y="45"/>
                        <a:pt x="37" y="48"/>
                        <a:pt x="39" y="48"/>
                      </a:cubicBezTo>
                      <a:cubicBezTo>
                        <a:pt x="40" y="48"/>
                        <a:pt x="41" y="48"/>
                        <a:pt x="42" y="47"/>
                      </a:cubicBezTo>
                      <a:cubicBezTo>
                        <a:pt x="43" y="46"/>
                        <a:pt x="43" y="44"/>
                        <a:pt x="43" y="43"/>
                      </a:cubicBezTo>
                      <a:cubicBezTo>
                        <a:pt x="43" y="42"/>
                        <a:pt x="43" y="42"/>
                        <a:pt x="44" y="42"/>
                      </a:cubicBezTo>
                      <a:cubicBezTo>
                        <a:pt x="46" y="42"/>
                        <a:pt x="47" y="42"/>
                        <a:pt x="46" y="40"/>
                      </a:cubicBezTo>
                      <a:cubicBezTo>
                        <a:pt x="46" y="39"/>
                        <a:pt x="45" y="38"/>
                        <a:pt x="47" y="38"/>
                      </a:cubicBezTo>
                      <a:cubicBezTo>
                        <a:pt x="50" y="37"/>
                        <a:pt x="51" y="36"/>
                        <a:pt x="52" y="36"/>
                      </a:cubicBezTo>
                      <a:cubicBezTo>
                        <a:pt x="53" y="36"/>
                        <a:pt x="57" y="36"/>
                        <a:pt x="57" y="36"/>
                      </a:cubicBezTo>
                      <a:cubicBezTo>
                        <a:pt x="58" y="35"/>
                        <a:pt x="59" y="32"/>
                        <a:pt x="61" y="32"/>
                      </a:cubicBezTo>
                      <a:cubicBezTo>
                        <a:pt x="62" y="32"/>
                        <a:pt x="65" y="33"/>
                        <a:pt x="67" y="32"/>
                      </a:cubicBezTo>
                      <a:cubicBezTo>
                        <a:pt x="70" y="32"/>
                        <a:pt x="72" y="30"/>
                        <a:pt x="73" y="30"/>
                      </a:cubicBezTo>
                      <a:cubicBezTo>
                        <a:pt x="74" y="30"/>
                        <a:pt x="76" y="30"/>
                        <a:pt x="76" y="30"/>
                      </a:cubicBezTo>
                      <a:cubicBezTo>
                        <a:pt x="75" y="29"/>
                        <a:pt x="74" y="28"/>
                        <a:pt x="72" y="28"/>
                      </a:cubicBezTo>
                      <a:cubicBezTo>
                        <a:pt x="71" y="28"/>
                        <a:pt x="71" y="25"/>
                        <a:pt x="71" y="25"/>
                      </a:cubicBezTo>
                      <a:cubicBezTo>
                        <a:pt x="72" y="25"/>
                        <a:pt x="75" y="26"/>
                        <a:pt x="75" y="27"/>
                      </a:cubicBezTo>
                      <a:cubicBezTo>
                        <a:pt x="75" y="28"/>
                        <a:pt x="76" y="29"/>
                        <a:pt x="78" y="29"/>
                      </a:cubicBezTo>
                      <a:cubicBezTo>
                        <a:pt x="80" y="29"/>
                        <a:pt x="79" y="27"/>
                        <a:pt x="79" y="27"/>
                      </a:cubicBezTo>
                      <a:cubicBezTo>
                        <a:pt x="78" y="26"/>
                        <a:pt x="78" y="25"/>
                        <a:pt x="78" y="25"/>
                      </a:cubicBezTo>
                      <a:cubicBezTo>
                        <a:pt x="77" y="24"/>
                        <a:pt x="76" y="22"/>
                        <a:pt x="78" y="22"/>
                      </a:cubicBezTo>
                      <a:cubicBezTo>
                        <a:pt x="80" y="22"/>
                        <a:pt x="84" y="24"/>
                        <a:pt x="84" y="22"/>
                      </a:cubicBezTo>
                      <a:cubicBezTo>
                        <a:pt x="84" y="21"/>
                        <a:pt x="84" y="19"/>
                        <a:pt x="85" y="18"/>
                      </a:cubicBezTo>
                      <a:cubicBezTo>
                        <a:pt x="85" y="18"/>
                        <a:pt x="86" y="17"/>
                        <a:pt x="86" y="17"/>
                      </a:cubicBezTo>
                      <a:cubicBezTo>
                        <a:pt x="85" y="17"/>
                        <a:pt x="84" y="17"/>
                        <a:pt x="83" y="16"/>
                      </a:cubicBezTo>
                      <a:cubicBezTo>
                        <a:pt x="83" y="15"/>
                        <a:pt x="84" y="14"/>
                        <a:pt x="85" y="13"/>
                      </a:cubicBezTo>
                      <a:cubicBezTo>
                        <a:pt x="85" y="13"/>
                        <a:pt x="89" y="10"/>
                        <a:pt x="91" y="9"/>
                      </a:cubicBezTo>
                      <a:cubicBezTo>
                        <a:pt x="93" y="9"/>
                        <a:pt x="94" y="7"/>
                        <a:pt x="93" y="7"/>
                      </a:cubicBezTo>
                      <a:cubicBezTo>
                        <a:pt x="91" y="6"/>
                        <a:pt x="88" y="6"/>
                        <a:pt x="87" y="7"/>
                      </a:cubicBezTo>
                      <a:cubicBezTo>
                        <a:pt x="85" y="8"/>
                        <a:pt x="84" y="9"/>
                        <a:pt x="82" y="9"/>
                      </a:cubicBezTo>
                      <a:cubicBezTo>
                        <a:pt x="79" y="8"/>
                        <a:pt x="79" y="6"/>
                        <a:pt x="78" y="5"/>
                      </a:cubicBezTo>
                      <a:cubicBezTo>
                        <a:pt x="76" y="4"/>
                        <a:pt x="77" y="1"/>
                        <a:pt x="75" y="2"/>
                      </a:cubicBezTo>
                      <a:cubicBezTo>
                        <a:pt x="73" y="2"/>
                        <a:pt x="73" y="2"/>
                        <a:pt x="73" y="2"/>
                      </a:cubicBezTo>
                      <a:cubicBezTo>
                        <a:pt x="73" y="2"/>
                        <a:pt x="71" y="2"/>
                        <a:pt x="69" y="2"/>
                      </a:cubicBezTo>
                      <a:cubicBezTo>
                        <a:pt x="68" y="2"/>
                        <a:pt x="66" y="3"/>
                        <a:pt x="65" y="3"/>
                      </a:cubicBezTo>
                      <a:cubicBezTo>
                        <a:pt x="63" y="2"/>
                        <a:pt x="62" y="3"/>
                        <a:pt x="61" y="3"/>
                      </a:cubicBezTo>
                      <a:cubicBezTo>
                        <a:pt x="57" y="4"/>
                        <a:pt x="53" y="3"/>
                        <a:pt x="53" y="3"/>
                      </a:cubicBezTo>
                      <a:cubicBezTo>
                        <a:pt x="52" y="3"/>
                        <a:pt x="56" y="3"/>
                        <a:pt x="58" y="3"/>
                      </a:cubicBezTo>
                      <a:cubicBezTo>
                        <a:pt x="61" y="3"/>
                        <a:pt x="64" y="2"/>
                        <a:pt x="66" y="2"/>
                      </a:cubicBezTo>
                      <a:cubicBezTo>
                        <a:pt x="68" y="2"/>
                        <a:pt x="66" y="1"/>
                        <a:pt x="66" y="1"/>
                      </a:cubicBezTo>
                      <a:cubicBezTo>
                        <a:pt x="64" y="1"/>
                        <a:pt x="61" y="1"/>
                        <a:pt x="58" y="0"/>
                      </a:cubicBezTo>
                      <a:cubicBezTo>
                        <a:pt x="51" y="1"/>
                        <a:pt x="44" y="3"/>
                        <a:pt x="37" y="4"/>
                      </a:cubicBezTo>
                      <a:cubicBezTo>
                        <a:pt x="37" y="5"/>
                        <a:pt x="36" y="5"/>
                        <a:pt x="36" y="5"/>
                      </a:cubicBezTo>
                      <a:cubicBezTo>
                        <a:pt x="35" y="5"/>
                        <a:pt x="35" y="5"/>
                        <a:pt x="35" y="5"/>
                      </a:cubicBezTo>
                      <a:cubicBezTo>
                        <a:pt x="34" y="5"/>
                        <a:pt x="33" y="5"/>
                        <a:pt x="32" y="6"/>
                      </a:cubicBezTo>
                      <a:cubicBezTo>
                        <a:pt x="32" y="6"/>
                        <a:pt x="32" y="6"/>
                        <a:pt x="32" y="7"/>
                      </a:cubicBezTo>
                      <a:cubicBezTo>
                        <a:pt x="31" y="7"/>
                        <a:pt x="28" y="8"/>
                        <a:pt x="27" y="7"/>
                      </a:cubicBezTo>
                      <a:cubicBezTo>
                        <a:pt x="17" y="10"/>
                        <a:pt x="8" y="15"/>
                        <a:pt x="0" y="19"/>
                      </a:cubicBezTo>
                      <a:cubicBezTo>
                        <a:pt x="0" y="20"/>
                        <a:pt x="0" y="21"/>
                        <a:pt x="1" y="21"/>
                      </a:cubicBezTo>
                      <a:close/>
                    </a:path>
                  </a:pathLst>
                </a:custGeom>
                <a:solidFill>
                  <a:srgbClr val="86CCCA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3" name="ïSḷíde"/>
                <p:cNvSpPr/>
                <p:nvPr/>
              </p:nvSpPr>
              <p:spPr bwMode="auto">
                <a:xfrm>
                  <a:off x="5682026" y="3960207"/>
                  <a:ext cx="16358" cy="22901"/>
                </a:xfrm>
                <a:custGeom>
                  <a:avLst/>
                  <a:gdLst>
                    <a:gd name="T0" fmla="*/ 1 w 2"/>
                    <a:gd name="T1" fmla="*/ 1 h 3"/>
                    <a:gd name="T2" fmla="*/ 1 w 2"/>
                    <a:gd name="T3" fmla="*/ 2 h 3"/>
                    <a:gd name="T4" fmla="*/ 2 w 2"/>
                    <a:gd name="T5" fmla="*/ 2 h 3"/>
                    <a:gd name="T6" fmla="*/ 1 w 2"/>
                    <a:gd name="T7" fmla="*/ 1 h 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2" h="3">
                      <a:moveTo>
                        <a:pt x="1" y="1"/>
                      </a:moveTo>
                      <a:cubicBezTo>
                        <a:pt x="0" y="3"/>
                        <a:pt x="1" y="2"/>
                        <a:pt x="1" y="2"/>
                      </a:cubicBezTo>
                      <a:cubicBezTo>
                        <a:pt x="2" y="2"/>
                        <a:pt x="2" y="2"/>
                        <a:pt x="2" y="2"/>
                      </a:cubicBezTo>
                      <a:cubicBezTo>
                        <a:pt x="2" y="1"/>
                        <a:pt x="1" y="0"/>
                        <a:pt x="1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4" name="îṣ1íḋè"/>
                <p:cNvSpPr/>
                <p:nvPr/>
              </p:nvSpPr>
              <p:spPr bwMode="auto">
                <a:xfrm>
                  <a:off x="5240356" y="4750850"/>
                  <a:ext cx="124322" cy="61070"/>
                </a:xfrm>
                <a:custGeom>
                  <a:avLst/>
                  <a:gdLst>
                    <a:gd name="T0" fmla="*/ 13 w 16"/>
                    <a:gd name="T1" fmla="*/ 4 h 8"/>
                    <a:gd name="T2" fmla="*/ 9 w 16"/>
                    <a:gd name="T3" fmla="*/ 1 h 8"/>
                    <a:gd name="T4" fmla="*/ 4 w 16"/>
                    <a:gd name="T5" fmla="*/ 0 h 8"/>
                    <a:gd name="T6" fmla="*/ 0 w 16"/>
                    <a:gd name="T7" fmla="*/ 1 h 8"/>
                    <a:gd name="T8" fmla="*/ 3 w 16"/>
                    <a:gd name="T9" fmla="*/ 3 h 8"/>
                    <a:gd name="T10" fmla="*/ 9 w 16"/>
                    <a:gd name="T11" fmla="*/ 3 h 8"/>
                    <a:gd name="T12" fmla="*/ 13 w 16"/>
                    <a:gd name="T13" fmla="*/ 7 h 8"/>
                    <a:gd name="T14" fmla="*/ 16 w 16"/>
                    <a:gd name="T15" fmla="*/ 7 h 8"/>
                    <a:gd name="T16" fmla="*/ 13 w 16"/>
                    <a:gd name="T17" fmla="*/ 4 h 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16" h="8">
                      <a:moveTo>
                        <a:pt x="13" y="4"/>
                      </a:moveTo>
                      <a:cubicBezTo>
                        <a:pt x="12" y="4"/>
                        <a:pt x="10" y="3"/>
                        <a:pt x="9" y="1"/>
                      </a:cubicBezTo>
                      <a:cubicBezTo>
                        <a:pt x="8" y="0"/>
                        <a:pt x="5" y="0"/>
                        <a:pt x="4" y="0"/>
                      </a:cubicBezTo>
                      <a:cubicBezTo>
                        <a:pt x="3" y="0"/>
                        <a:pt x="0" y="1"/>
                        <a:pt x="0" y="1"/>
                      </a:cubicBezTo>
                      <a:cubicBezTo>
                        <a:pt x="0" y="3"/>
                        <a:pt x="1" y="3"/>
                        <a:pt x="3" y="3"/>
                      </a:cubicBezTo>
                      <a:cubicBezTo>
                        <a:pt x="5" y="3"/>
                        <a:pt x="8" y="2"/>
                        <a:pt x="9" y="3"/>
                      </a:cubicBezTo>
                      <a:cubicBezTo>
                        <a:pt x="9" y="4"/>
                        <a:pt x="12" y="6"/>
                        <a:pt x="13" y="7"/>
                      </a:cubicBezTo>
                      <a:cubicBezTo>
                        <a:pt x="13" y="7"/>
                        <a:pt x="16" y="8"/>
                        <a:pt x="16" y="7"/>
                      </a:cubicBezTo>
                      <a:cubicBezTo>
                        <a:pt x="16" y="6"/>
                        <a:pt x="14" y="4"/>
                        <a:pt x="13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5" name="îṣlîdé"/>
                <p:cNvSpPr/>
                <p:nvPr/>
              </p:nvSpPr>
              <p:spPr bwMode="auto">
                <a:xfrm>
                  <a:off x="5317785" y="4711590"/>
                  <a:ext cx="23992" cy="22901"/>
                </a:xfrm>
                <a:custGeom>
                  <a:avLst/>
                  <a:gdLst>
                    <a:gd name="T0" fmla="*/ 2 w 3"/>
                    <a:gd name="T1" fmla="*/ 3 h 3"/>
                    <a:gd name="T2" fmla="*/ 1 w 3"/>
                    <a:gd name="T3" fmla="*/ 1 h 3"/>
                    <a:gd name="T4" fmla="*/ 2 w 3"/>
                    <a:gd name="T5" fmla="*/ 3 h 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3" h="3">
                      <a:moveTo>
                        <a:pt x="2" y="3"/>
                      </a:moveTo>
                      <a:cubicBezTo>
                        <a:pt x="3" y="2"/>
                        <a:pt x="2" y="0"/>
                        <a:pt x="1" y="1"/>
                      </a:cubicBezTo>
                      <a:cubicBezTo>
                        <a:pt x="0" y="1"/>
                        <a:pt x="0" y="3"/>
                        <a:pt x="2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6" name="ís1iḑê"/>
                <p:cNvSpPr/>
                <p:nvPr/>
              </p:nvSpPr>
              <p:spPr bwMode="auto">
                <a:xfrm>
                  <a:off x="5317785" y="4843546"/>
                  <a:ext cx="31626" cy="30535"/>
                </a:xfrm>
                <a:custGeom>
                  <a:avLst/>
                  <a:gdLst>
                    <a:gd name="T0" fmla="*/ 2 w 4"/>
                    <a:gd name="T1" fmla="*/ 0 h 4"/>
                    <a:gd name="T2" fmla="*/ 2 w 4"/>
                    <a:gd name="T3" fmla="*/ 3 h 4"/>
                    <a:gd name="T4" fmla="*/ 2 w 4"/>
                    <a:gd name="T5" fmla="*/ 0 h 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" h="4">
                      <a:moveTo>
                        <a:pt x="2" y="0"/>
                      </a:moveTo>
                      <a:cubicBezTo>
                        <a:pt x="0" y="1"/>
                        <a:pt x="1" y="4"/>
                        <a:pt x="2" y="3"/>
                      </a:cubicBezTo>
                      <a:cubicBezTo>
                        <a:pt x="4" y="3"/>
                        <a:pt x="3" y="0"/>
                        <a:pt x="2" y="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7" name="ïṣļîḑê"/>
                <p:cNvSpPr/>
                <p:nvPr/>
              </p:nvSpPr>
              <p:spPr bwMode="auto">
                <a:xfrm>
                  <a:off x="5481366" y="4828278"/>
                  <a:ext cx="30535" cy="30535"/>
                </a:xfrm>
                <a:custGeom>
                  <a:avLst/>
                  <a:gdLst>
                    <a:gd name="T0" fmla="*/ 2 w 4"/>
                    <a:gd name="T1" fmla="*/ 0 h 4"/>
                    <a:gd name="T2" fmla="*/ 2 w 4"/>
                    <a:gd name="T3" fmla="*/ 3 h 4"/>
                    <a:gd name="T4" fmla="*/ 2 w 4"/>
                    <a:gd name="T5" fmla="*/ 0 h 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4" h="4">
                      <a:moveTo>
                        <a:pt x="2" y="0"/>
                      </a:moveTo>
                      <a:cubicBezTo>
                        <a:pt x="0" y="0"/>
                        <a:pt x="1" y="4"/>
                        <a:pt x="2" y="3"/>
                      </a:cubicBezTo>
                      <a:cubicBezTo>
                        <a:pt x="4" y="3"/>
                        <a:pt x="3" y="0"/>
                        <a:pt x="2" y="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8" name="ïšḻïḍé"/>
                <p:cNvSpPr/>
                <p:nvPr/>
              </p:nvSpPr>
              <p:spPr bwMode="auto">
                <a:xfrm>
                  <a:off x="5379946" y="4804286"/>
                  <a:ext cx="85062" cy="54527"/>
                </a:xfrm>
                <a:custGeom>
                  <a:avLst/>
                  <a:gdLst>
                    <a:gd name="T0" fmla="*/ 7 w 11"/>
                    <a:gd name="T1" fmla="*/ 0 h 7"/>
                    <a:gd name="T2" fmla="*/ 4 w 11"/>
                    <a:gd name="T3" fmla="*/ 1 h 7"/>
                    <a:gd name="T4" fmla="*/ 0 w 11"/>
                    <a:gd name="T5" fmla="*/ 4 h 7"/>
                    <a:gd name="T6" fmla="*/ 3 w 11"/>
                    <a:gd name="T7" fmla="*/ 4 h 7"/>
                    <a:gd name="T8" fmla="*/ 6 w 11"/>
                    <a:gd name="T9" fmla="*/ 6 h 7"/>
                    <a:gd name="T10" fmla="*/ 9 w 11"/>
                    <a:gd name="T11" fmla="*/ 5 h 7"/>
                    <a:gd name="T12" fmla="*/ 11 w 11"/>
                    <a:gd name="T13" fmla="*/ 5 h 7"/>
                    <a:gd name="T14" fmla="*/ 7 w 11"/>
                    <a:gd name="T15" fmla="*/ 0 h 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11" h="7">
                      <a:moveTo>
                        <a:pt x="7" y="0"/>
                      </a:moveTo>
                      <a:cubicBezTo>
                        <a:pt x="6" y="0"/>
                        <a:pt x="5" y="0"/>
                        <a:pt x="4" y="1"/>
                      </a:cubicBezTo>
                      <a:cubicBezTo>
                        <a:pt x="3" y="1"/>
                        <a:pt x="0" y="4"/>
                        <a:pt x="0" y="4"/>
                      </a:cubicBezTo>
                      <a:cubicBezTo>
                        <a:pt x="0" y="4"/>
                        <a:pt x="2" y="4"/>
                        <a:pt x="3" y="4"/>
                      </a:cubicBezTo>
                      <a:cubicBezTo>
                        <a:pt x="4" y="4"/>
                        <a:pt x="5" y="5"/>
                        <a:pt x="6" y="6"/>
                      </a:cubicBezTo>
                      <a:cubicBezTo>
                        <a:pt x="7" y="6"/>
                        <a:pt x="8" y="5"/>
                        <a:pt x="9" y="5"/>
                      </a:cubicBezTo>
                      <a:cubicBezTo>
                        <a:pt x="10" y="5"/>
                        <a:pt x="10" y="7"/>
                        <a:pt x="11" y="5"/>
                      </a:cubicBezTo>
                      <a:cubicBezTo>
                        <a:pt x="11" y="2"/>
                        <a:pt x="9" y="1"/>
                        <a:pt x="7" y="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79" name="íṩḷíḍè"/>
                <p:cNvSpPr/>
                <p:nvPr/>
              </p:nvSpPr>
              <p:spPr bwMode="auto">
                <a:xfrm>
                  <a:off x="7023392" y="5355010"/>
                  <a:ext cx="92696" cy="224652"/>
                </a:xfrm>
                <a:custGeom>
                  <a:avLst/>
                  <a:gdLst>
                    <a:gd name="T0" fmla="*/ 7 w 12"/>
                    <a:gd name="T1" fmla="*/ 5 h 29"/>
                    <a:gd name="T2" fmla="*/ 4 w 12"/>
                    <a:gd name="T3" fmla="*/ 8 h 29"/>
                    <a:gd name="T4" fmla="*/ 1 w 12"/>
                    <a:gd name="T5" fmla="*/ 13 h 29"/>
                    <a:gd name="T6" fmla="*/ 1 w 12"/>
                    <a:gd name="T7" fmla="*/ 19 h 29"/>
                    <a:gd name="T8" fmla="*/ 1 w 12"/>
                    <a:gd name="T9" fmla="*/ 26 h 29"/>
                    <a:gd name="T10" fmla="*/ 2 w 12"/>
                    <a:gd name="T11" fmla="*/ 29 h 29"/>
                    <a:gd name="T12" fmla="*/ 6 w 12"/>
                    <a:gd name="T13" fmla="*/ 25 h 29"/>
                    <a:gd name="T14" fmla="*/ 8 w 12"/>
                    <a:gd name="T15" fmla="*/ 18 h 29"/>
                    <a:gd name="T16" fmla="*/ 10 w 12"/>
                    <a:gd name="T17" fmla="*/ 11 h 29"/>
                    <a:gd name="T18" fmla="*/ 12 w 12"/>
                    <a:gd name="T19" fmla="*/ 5 h 29"/>
                    <a:gd name="T20" fmla="*/ 11 w 12"/>
                    <a:gd name="T21" fmla="*/ 0 h 29"/>
                    <a:gd name="T22" fmla="*/ 7 w 12"/>
                    <a:gd name="T23" fmla="*/ 5 h 2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</a:cxnLst>
                  <a:rect l="0" t="0" r="r" b="b"/>
                  <a:pathLst>
                    <a:path w="12" h="29">
                      <a:moveTo>
                        <a:pt x="7" y="5"/>
                      </a:moveTo>
                      <a:cubicBezTo>
                        <a:pt x="6" y="7"/>
                        <a:pt x="5" y="9"/>
                        <a:pt x="4" y="8"/>
                      </a:cubicBezTo>
                      <a:cubicBezTo>
                        <a:pt x="4" y="8"/>
                        <a:pt x="1" y="10"/>
                        <a:pt x="1" y="13"/>
                      </a:cubicBezTo>
                      <a:cubicBezTo>
                        <a:pt x="2" y="15"/>
                        <a:pt x="2" y="18"/>
                        <a:pt x="1" y="19"/>
                      </a:cubicBezTo>
                      <a:cubicBezTo>
                        <a:pt x="0" y="21"/>
                        <a:pt x="1" y="24"/>
                        <a:pt x="1" y="26"/>
                      </a:cubicBezTo>
                      <a:cubicBezTo>
                        <a:pt x="0" y="28"/>
                        <a:pt x="1" y="29"/>
                        <a:pt x="2" y="29"/>
                      </a:cubicBezTo>
                      <a:cubicBezTo>
                        <a:pt x="4" y="28"/>
                        <a:pt x="5" y="27"/>
                        <a:pt x="6" y="25"/>
                      </a:cubicBezTo>
                      <a:cubicBezTo>
                        <a:pt x="7" y="23"/>
                        <a:pt x="7" y="20"/>
                        <a:pt x="8" y="18"/>
                      </a:cubicBezTo>
                      <a:cubicBezTo>
                        <a:pt x="9" y="16"/>
                        <a:pt x="10" y="12"/>
                        <a:pt x="10" y="11"/>
                      </a:cubicBezTo>
                      <a:cubicBezTo>
                        <a:pt x="11" y="10"/>
                        <a:pt x="12" y="6"/>
                        <a:pt x="12" y="5"/>
                      </a:cubicBezTo>
                      <a:cubicBezTo>
                        <a:pt x="12" y="3"/>
                        <a:pt x="11" y="0"/>
                        <a:pt x="11" y="0"/>
                      </a:cubicBezTo>
                      <a:cubicBezTo>
                        <a:pt x="9" y="0"/>
                        <a:pt x="9" y="3"/>
                        <a:pt x="7" y="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0" name="ïṩlîdê"/>
                <p:cNvSpPr/>
                <p:nvPr/>
              </p:nvSpPr>
              <p:spPr bwMode="auto">
                <a:xfrm>
                  <a:off x="6557731" y="4417144"/>
                  <a:ext cx="39260" cy="39260"/>
                </a:xfrm>
                <a:custGeom>
                  <a:avLst/>
                  <a:gdLst>
                    <a:gd name="T0" fmla="*/ 4 w 5"/>
                    <a:gd name="T1" fmla="*/ 3 h 5"/>
                    <a:gd name="T2" fmla="*/ 2 w 5"/>
                    <a:gd name="T3" fmla="*/ 0 h 5"/>
                    <a:gd name="T4" fmla="*/ 1 w 5"/>
                    <a:gd name="T5" fmla="*/ 4 h 5"/>
                    <a:gd name="T6" fmla="*/ 4 w 5"/>
                    <a:gd name="T7" fmla="*/ 3 h 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</a:cxnLst>
                  <a:rect l="0" t="0" r="r" b="b"/>
                  <a:pathLst>
                    <a:path w="5" h="5">
                      <a:moveTo>
                        <a:pt x="4" y="3"/>
                      </a:moveTo>
                      <a:cubicBezTo>
                        <a:pt x="5" y="2"/>
                        <a:pt x="3" y="0"/>
                        <a:pt x="2" y="0"/>
                      </a:cubicBezTo>
                      <a:cubicBezTo>
                        <a:pt x="1" y="0"/>
                        <a:pt x="0" y="3"/>
                        <a:pt x="1" y="4"/>
                      </a:cubicBezTo>
                      <a:cubicBezTo>
                        <a:pt x="2" y="5"/>
                        <a:pt x="3" y="4"/>
                        <a:pt x="4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1" name="ïşľïḍé"/>
                <p:cNvSpPr/>
                <p:nvPr/>
              </p:nvSpPr>
              <p:spPr bwMode="auto">
                <a:xfrm>
                  <a:off x="6472669" y="4417144"/>
                  <a:ext cx="22901" cy="22901"/>
                </a:xfrm>
                <a:custGeom>
                  <a:avLst/>
                  <a:gdLst>
                    <a:gd name="T0" fmla="*/ 2 w 3"/>
                    <a:gd name="T1" fmla="*/ 3 h 3"/>
                    <a:gd name="T2" fmla="*/ 1 w 3"/>
                    <a:gd name="T3" fmla="*/ 2 h 3"/>
                    <a:gd name="T4" fmla="*/ 2 w 3"/>
                    <a:gd name="T5" fmla="*/ 3 h 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</a:cxnLst>
                  <a:rect l="0" t="0" r="r" b="b"/>
                  <a:pathLst>
                    <a:path w="3" h="3">
                      <a:moveTo>
                        <a:pt x="2" y="3"/>
                      </a:moveTo>
                      <a:cubicBezTo>
                        <a:pt x="3" y="2"/>
                        <a:pt x="2" y="0"/>
                        <a:pt x="1" y="2"/>
                      </a:cubicBezTo>
                      <a:cubicBezTo>
                        <a:pt x="0" y="3"/>
                        <a:pt x="2" y="3"/>
                        <a:pt x="2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2" name="iŝļïḍè"/>
                <p:cNvSpPr/>
                <p:nvPr/>
              </p:nvSpPr>
              <p:spPr bwMode="auto">
                <a:xfrm>
                  <a:off x="6627526" y="4464037"/>
                  <a:ext cx="54527" cy="38169"/>
                </a:xfrm>
                <a:custGeom>
                  <a:avLst/>
                  <a:gdLst>
                    <a:gd name="T0" fmla="*/ 2 w 7"/>
                    <a:gd name="T1" fmla="*/ 3 h 5"/>
                    <a:gd name="T2" fmla="*/ 5 w 7"/>
                    <a:gd name="T3" fmla="*/ 5 h 5"/>
                    <a:gd name="T4" fmla="*/ 7 w 7"/>
                    <a:gd name="T5" fmla="*/ 3 h 5"/>
                    <a:gd name="T6" fmla="*/ 4 w 7"/>
                    <a:gd name="T7" fmla="*/ 1 h 5"/>
                    <a:gd name="T8" fmla="*/ 1 w 7"/>
                    <a:gd name="T9" fmla="*/ 1 h 5"/>
                    <a:gd name="T10" fmla="*/ 2 w 7"/>
                    <a:gd name="T11" fmla="*/ 3 h 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" h="5">
                      <a:moveTo>
                        <a:pt x="2" y="3"/>
                      </a:moveTo>
                      <a:cubicBezTo>
                        <a:pt x="3" y="3"/>
                        <a:pt x="4" y="4"/>
                        <a:pt x="5" y="5"/>
                      </a:cubicBezTo>
                      <a:cubicBezTo>
                        <a:pt x="5" y="5"/>
                        <a:pt x="7" y="5"/>
                        <a:pt x="7" y="3"/>
                      </a:cubicBezTo>
                      <a:cubicBezTo>
                        <a:pt x="6" y="1"/>
                        <a:pt x="4" y="1"/>
                        <a:pt x="4" y="1"/>
                      </a:cubicBezTo>
                      <a:cubicBezTo>
                        <a:pt x="3" y="1"/>
                        <a:pt x="1" y="0"/>
                        <a:pt x="1" y="1"/>
                      </a:cubicBezTo>
                      <a:cubicBezTo>
                        <a:pt x="0" y="1"/>
                        <a:pt x="2" y="2"/>
                        <a:pt x="2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3" name="îš1iḍè"/>
                <p:cNvSpPr/>
                <p:nvPr/>
              </p:nvSpPr>
              <p:spPr bwMode="auto">
                <a:xfrm>
                  <a:off x="6270919" y="4161957"/>
                  <a:ext cx="69795" cy="69795"/>
                </a:xfrm>
                <a:custGeom>
                  <a:avLst/>
                  <a:gdLst>
                    <a:gd name="T0" fmla="*/ 1 w 9"/>
                    <a:gd name="T1" fmla="*/ 3 h 9"/>
                    <a:gd name="T2" fmla="*/ 1 w 9"/>
                    <a:gd name="T3" fmla="*/ 6 h 9"/>
                    <a:gd name="T4" fmla="*/ 2 w 9"/>
                    <a:gd name="T5" fmla="*/ 9 h 9"/>
                    <a:gd name="T6" fmla="*/ 6 w 9"/>
                    <a:gd name="T7" fmla="*/ 8 h 9"/>
                    <a:gd name="T8" fmla="*/ 9 w 9"/>
                    <a:gd name="T9" fmla="*/ 5 h 9"/>
                    <a:gd name="T10" fmla="*/ 8 w 9"/>
                    <a:gd name="T11" fmla="*/ 1 h 9"/>
                    <a:gd name="T12" fmla="*/ 5 w 9"/>
                    <a:gd name="T13" fmla="*/ 0 h 9"/>
                    <a:gd name="T14" fmla="*/ 3 w 9"/>
                    <a:gd name="T15" fmla="*/ 2 h 9"/>
                    <a:gd name="T16" fmla="*/ 1 w 9"/>
                    <a:gd name="T17" fmla="*/ 3 h 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9" h="9">
                      <a:moveTo>
                        <a:pt x="1" y="3"/>
                      </a:moveTo>
                      <a:cubicBezTo>
                        <a:pt x="1" y="5"/>
                        <a:pt x="2" y="6"/>
                        <a:pt x="1" y="6"/>
                      </a:cubicBezTo>
                      <a:cubicBezTo>
                        <a:pt x="0" y="7"/>
                        <a:pt x="1" y="9"/>
                        <a:pt x="2" y="9"/>
                      </a:cubicBezTo>
                      <a:cubicBezTo>
                        <a:pt x="4" y="9"/>
                        <a:pt x="5" y="8"/>
                        <a:pt x="6" y="8"/>
                      </a:cubicBezTo>
                      <a:cubicBezTo>
                        <a:pt x="8" y="7"/>
                        <a:pt x="9" y="6"/>
                        <a:pt x="9" y="5"/>
                      </a:cubicBezTo>
                      <a:cubicBezTo>
                        <a:pt x="9" y="3"/>
                        <a:pt x="9" y="1"/>
                        <a:pt x="8" y="1"/>
                      </a:cubicBezTo>
                      <a:cubicBezTo>
                        <a:pt x="7" y="0"/>
                        <a:pt x="6" y="0"/>
                        <a:pt x="5" y="0"/>
                      </a:cubicBezTo>
                      <a:cubicBezTo>
                        <a:pt x="4" y="0"/>
                        <a:pt x="4" y="2"/>
                        <a:pt x="3" y="2"/>
                      </a:cubicBezTo>
                      <a:cubicBezTo>
                        <a:pt x="2" y="2"/>
                        <a:pt x="0" y="2"/>
                        <a:pt x="1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4" name="íṧlídé"/>
                <p:cNvSpPr/>
                <p:nvPr/>
              </p:nvSpPr>
              <p:spPr bwMode="auto">
                <a:xfrm>
                  <a:off x="6310178" y="4107430"/>
                  <a:ext cx="154857" cy="147223"/>
                </a:xfrm>
                <a:custGeom>
                  <a:avLst/>
                  <a:gdLst>
                    <a:gd name="T0" fmla="*/ 5 w 20"/>
                    <a:gd name="T1" fmla="*/ 9 h 19"/>
                    <a:gd name="T2" fmla="*/ 9 w 20"/>
                    <a:gd name="T3" fmla="*/ 11 h 19"/>
                    <a:gd name="T4" fmla="*/ 4 w 20"/>
                    <a:gd name="T5" fmla="*/ 16 h 19"/>
                    <a:gd name="T6" fmla="*/ 8 w 20"/>
                    <a:gd name="T7" fmla="*/ 17 h 19"/>
                    <a:gd name="T8" fmla="*/ 8 w 20"/>
                    <a:gd name="T9" fmla="*/ 18 h 19"/>
                    <a:gd name="T10" fmla="*/ 11 w 20"/>
                    <a:gd name="T11" fmla="*/ 17 h 19"/>
                    <a:gd name="T12" fmla="*/ 16 w 20"/>
                    <a:gd name="T13" fmla="*/ 18 h 19"/>
                    <a:gd name="T14" fmla="*/ 19 w 20"/>
                    <a:gd name="T15" fmla="*/ 15 h 19"/>
                    <a:gd name="T16" fmla="*/ 16 w 20"/>
                    <a:gd name="T17" fmla="*/ 11 h 19"/>
                    <a:gd name="T18" fmla="*/ 12 w 20"/>
                    <a:gd name="T19" fmla="*/ 6 h 19"/>
                    <a:gd name="T20" fmla="*/ 14 w 20"/>
                    <a:gd name="T21" fmla="*/ 2 h 19"/>
                    <a:gd name="T22" fmla="*/ 8 w 20"/>
                    <a:gd name="T23" fmla="*/ 1 h 19"/>
                    <a:gd name="T24" fmla="*/ 4 w 20"/>
                    <a:gd name="T25" fmla="*/ 2 h 19"/>
                    <a:gd name="T26" fmla="*/ 2 w 20"/>
                    <a:gd name="T27" fmla="*/ 2 h 19"/>
                    <a:gd name="T28" fmla="*/ 2 w 20"/>
                    <a:gd name="T29" fmla="*/ 5 h 19"/>
                    <a:gd name="T30" fmla="*/ 5 w 20"/>
                    <a:gd name="T31" fmla="*/ 9 h 1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</a:cxnLst>
                  <a:rect l="0" t="0" r="r" b="b"/>
                  <a:pathLst>
                    <a:path w="20" h="19">
                      <a:moveTo>
                        <a:pt x="5" y="9"/>
                      </a:moveTo>
                      <a:cubicBezTo>
                        <a:pt x="7" y="9"/>
                        <a:pt x="11" y="10"/>
                        <a:pt x="9" y="11"/>
                      </a:cubicBezTo>
                      <a:cubicBezTo>
                        <a:pt x="8" y="11"/>
                        <a:pt x="4" y="15"/>
                        <a:pt x="4" y="16"/>
                      </a:cubicBezTo>
                      <a:cubicBezTo>
                        <a:pt x="4" y="17"/>
                        <a:pt x="8" y="17"/>
                        <a:pt x="8" y="17"/>
                      </a:cubicBezTo>
                      <a:cubicBezTo>
                        <a:pt x="8" y="17"/>
                        <a:pt x="7" y="18"/>
                        <a:pt x="8" y="18"/>
                      </a:cubicBezTo>
                      <a:cubicBezTo>
                        <a:pt x="9" y="19"/>
                        <a:pt x="10" y="17"/>
                        <a:pt x="11" y="17"/>
                      </a:cubicBezTo>
                      <a:cubicBezTo>
                        <a:pt x="12" y="17"/>
                        <a:pt x="15" y="18"/>
                        <a:pt x="16" y="18"/>
                      </a:cubicBezTo>
                      <a:cubicBezTo>
                        <a:pt x="18" y="18"/>
                        <a:pt x="20" y="16"/>
                        <a:pt x="19" y="15"/>
                      </a:cubicBezTo>
                      <a:cubicBezTo>
                        <a:pt x="19" y="14"/>
                        <a:pt x="17" y="12"/>
                        <a:pt x="16" y="11"/>
                      </a:cubicBezTo>
                      <a:cubicBezTo>
                        <a:pt x="14" y="10"/>
                        <a:pt x="13" y="7"/>
                        <a:pt x="12" y="6"/>
                      </a:cubicBezTo>
                      <a:cubicBezTo>
                        <a:pt x="10" y="5"/>
                        <a:pt x="15" y="3"/>
                        <a:pt x="14" y="2"/>
                      </a:cubicBezTo>
                      <a:cubicBezTo>
                        <a:pt x="13" y="1"/>
                        <a:pt x="9" y="1"/>
                        <a:pt x="8" y="1"/>
                      </a:cubicBezTo>
                      <a:cubicBezTo>
                        <a:pt x="6" y="0"/>
                        <a:pt x="5" y="1"/>
                        <a:pt x="4" y="2"/>
                      </a:cubicBezTo>
                      <a:cubicBezTo>
                        <a:pt x="4" y="3"/>
                        <a:pt x="3" y="1"/>
                        <a:pt x="2" y="2"/>
                      </a:cubicBezTo>
                      <a:cubicBezTo>
                        <a:pt x="0" y="2"/>
                        <a:pt x="1" y="4"/>
                        <a:pt x="2" y="5"/>
                      </a:cubicBezTo>
                      <a:cubicBezTo>
                        <a:pt x="2" y="6"/>
                        <a:pt x="4" y="8"/>
                        <a:pt x="5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5" name="ïşḷîḋe"/>
                <p:cNvSpPr/>
                <p:nvPr/>
              </p:nvSpPr>
              <p:spPr bwMode="auto">
                <a:xfrm>
                  <a:off x="6162955" y="3928581"/>
                  <a:ext cx="1130892" cy="1821205"/>
                </a:xfrm>
                <a:custGeom>
                  <a:avLst/>
                  <a:gdLst>
                    <a:gd name="T0" fmla="*/ 43 w 146"/>
                    <a:gd name="T1" fmla="*/ 19 h 235"/>
                    <a:gd name="T2" fmla="*/ 57 w 146"/>
                    <a:gd name="T3" fmla="*/ 30 h 235"/>
                    <a:gd name="T4" fmla="*/ 65 w 146"/>
                    <a:gd name="T5" fmla="*/ 33 h 235"/>
                    <a:gd name="T6" fmla="*/ 72 w 146"/>
                    <a:gd name="T7" fmla="*/ 16 h 235"/>
                    <a:gd name="T8" fmla="*/ 76 w 146"/>
                    <a:gd name="T9" fmla="*/ 24 h 235"/>
                    <a:gd name="T10" fmla="*/ 76 w 146"/>
                    <a:gd name="T11" fmla="*/ 26 h 235"/>
                    <a:gd name="T12" fmla="*/ 67 w 146"/>
                    <a:gd name="T13" fmla="*/ 34 h 235"/>
                    <a:gd name="T14" fmla="*/ 57 w 146"/>
                    <a:gd name="T15" fmla="*/ 34 h 235"/>
                    <a:gd name="T16" fmla="*/ 50 w 146"/>
                    <a:gd name="T17" fmla="*/ 29 h 235"/>
                    <a:gd name="T18" fmla="*/ 38 w 146"/>
                    <a:gd name="T19" fmla="*/ 40 h 235"/>
                    <a:gd name="T20" fmla="*/ 33 w 146"/>
                    <a:gd name="T21" fmla="*/ 50 h 235"/>
                    <a:gd name="T22" fmla="*/ 17 w 146"/>
                    <a:gd name="T23" fmla="*/ 66 h 235"/>
                    <a:gd name="T24" fmla="*/ 27 w 146"/>
                    <a:gd name="T25" fmla="*/ 72 h 235"/>
                    <a:gd name="T26" fmla="*/ 42 w 146"/>
                    <a:gd name="T27" fmla="*/ 61 h 235"/>
                    <a:gd name="T28" fmla="*/ 60 w 146"/>
                    <a:gd name="T29" fmla="*/ 62 h 235"/>
                    <a:gd name="T30" fmla="*/ 71 w 146"/>
                    <a:gd name="T31" fmla="*/ 66 h 235"/>
                    <a:gd name="T32" fmla="*/ 69 w 146"/>
                    <a:gd name="T33" fmla="*/ 60 h 235"/>
                    <a:gd name="T34" fmla="*/ 83 w 146"/>
                    <a:gd name="T35" fmla="*/ 71 h 235"/>
                    <a:gd name="T36" fmla="*/ 90 w 146"/>
                    <a:gd name="T37" fmla="*/ 75 h 235"/>
                    <a:gd name="T38" fmla="*/ 100 w 146"/>
                    <a:gd name="T39" fmla="*/ 85 h 235"/>
                    <a:gd name="T40" fmla="*/ 87 w 146"/>
                    <a:gd name="T41" fmla="*/ 91 h 235"/>
                    <a:gd name="T42" fmla="*/ 70 w 146"/>
                    <a:gd name="T43" fmla="*/ 87 h 235"/>
                    <a:gd name="T44" fmla="*/ 59 w 146"/>
                    <a:gd name="T45" fmla="*/ 75 h 235"/>
                    <a:gd name="T46" fmla="*/ 24 w 146"/>
                    <a:gd name="T47" fmla="*/ 76 h 235"/>
                    <a:gd name="T48" fmla="*/ 3 w 146"/>
                    <a:gd name="T49" fmla="*/ 106 h 235"/>
                    <a:gd name="T50" fmla="*/ 4 w 146"/>
                    <a:gd name="T51" fmla="*/ 135 h 235"/>
                    <a:gd name="T52" fmla="*/ 27 w 146"/>
                    <a:gd name="T53" fmla="*/ 150 h 235"/>
                    <a:gd name="T54" fmla="*/ 53 w 146"/>
                    <a:gd name="T55" fmla="*/ 150 h 235"/>
                    <a:gd name="T56" fmla="*/ 61 w 146"/>
                    <a:gd name="T57" fmla="*/ 176 h 235"/>
                    <a:gd name="T58" fmla="*/ 61 w 146"/>
                    <a:gd name="T59" fmla="*/ 209 h 235"/>
                    <a:gd name="T60" fmla="*/ 66 w 146"/>
                    <a:gd name="T61" fmla="*/ 230 h 235"/>
                    <a:gd name="T62" fmla="*/ 90 w 146"/>
                    <a:gd name="T63" fmla="*/ 223 h 235"/>
                    <a:gd name="T64" fmla="*/ 100 w 146"/>
                    <a:gd name="T65" fmla="*/ 200 h 235"/>
                    <a:gd name="T66" fmla="*/ 107 w 146"/>
                    <a:gd name="T67" fmla="*/ 174 h 235"/>
                    <a:gd name="T68" fmla="*/ 125 w 146"/>
                    <a:gd name="T69" fmla="*/ 139 h 235"/>
                    <a:gd name="T70" fmla="*/ 112 w 146"/>
                    <a:gd name="T71" fmla="*/ 126 h 235"/>
                    <a:gd name="T72" fmla="*/ 99 w 146"/>
                    <a:gd name="T73" fmla="*/ 95 h 235"/>
                    <a:gd name="T74" fmla="*/ 112 w 146"/>
                    <a:gd name="T75" fmla="*/ 117 h 235"/>
                    <a:gd name="T76" fmla="*/ 129 w 146"/>
                    <a:gd name="T77" fmla="*/ 122 h 235"/>
                    <a:gd name="T78" fmla="*/ 132 w 146"/>
                    <a:gd name="T79" fmla="*/ 102 h 235"/>
                    <a:gd name="T80" fmla="*/ 122 w 146"/>
                    <a:gd name="T81" fmla="*/ 94 h 235"/>
                    <a:gd name="T82" fmla="*/ 135 w 146"/>
                    <a:gd name="T83" fmla="*/ 103 h 235"/>
                    <a:gd name="T84" fmla="*/ 103 w 146"/>
                    <a:gd name="T85" fmla="*/ 18 h 235"/>
                    <a:gd name="T86" fmla="*/ 96 w 146"/>
                    <a:gd name="T87" fmla="*/ 13 h 235"/>
                    <a:gd name="T88" fmla="*/ 99 w 146"/>
                    <a:gd name="T89" fmla="*/ 159 h 235"/>
                    <a:gd name="T90" fmla="*/ 122 w 146"/>
                    <a:gd name="T91" fmla="*/ 56 h 235"/>
                    <a:gd name="T92" fmla="*/ 123 w 146"/>
                    <a:gd name="T93" fmla="*/ 61 h 235"/>
                    <a:gd name="T94" fmla="*/ 129 w 146"/>
                    <a:gd name="T95" fmla="*/ 77 h 235"/>
                    <a:gd name="T96" fmla="*/ 121 w 146"/>
                    <a:gd name="T97" fmla="*/ 66 h 235"/>
                    <a:gd name="T98" fmla="*/ 94 w 146"/>
                    <a:gd name="T99" fmla="*/ 25 h 235"/>
                    <a:gd name="T100" fmla="*/ 101 w 146"/>
                    <a:gd name="T101" fmla="*/ 55 h 235"/>
                    <a:gd name="T102" fmla="*/ 110 w 146"/>
                    <a:gd name="T103" fmla="*/ 66 h 235"/>
                    <a:gd name="T104" fmla="*/ 88 w 146"/>
                    <a:gd name="T105" fmla="*/ 66 h 2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  <a:cxn ang="0">
                      <a:pos x="T96" y="T97"/>
                    </a:cxn>
                    <a:cxn ang="0">
                      <a:pos x="T98" y="T99"/>
                    </a:cxn>
                    <a:cxn ang="0">
                      <a:pos x="T100" y="T101"/>
                    </a:cxn>
                    <a:cxn ang="0">
                      <a:pos x="T102" y="T103"/>
                    </a:cxn>
                    <a:cxn ang="0">
                      <a:pos x="T104" y="T105"/>
                    </a:cxn>
                  </a:cxnLst>
                  <a:rect l="0" t="0" r="r" b="b"/>
                  <a:pathLst>
                    <a:path w="146" h="235">
                      <a:moveTo>
                        <a:pt x="74" y="1"/>
                      </a:moveTo>
                      <a:cubicBezTo>
                        <a:pt x="71" y="1"/>
                        <a:pt x="61" y="5"/>
                        <a:pt x="60" y="6"/>
                      </a:cubicBezTo>
                      <a:cubicBezTo>
                        <a:pt x="60" y="6"/>
                        <a:pt x="59" y="8"/>
                        <a:pt x="57" y="10"/>
                      </a:cubicBezTo>
                      <a:cubicBezTo>
                        <a:pt x="56" y="11"/>
                        <a:pt x="52" y="12"/>
                        <a:pt x="49" y="13"/>
                      </a:cubicBezTo>
                      <a:cubicBezTo>
                        <a:pt x="47" y="13"/>
                        <a:pt x="43" y="18"/>
                        <a:pt x="43" y="19"/>
                      </a:cubicBezTo>
                      <a:cubicBezTo>
                        <a:pt x="43" y="19"/>
                        <a:pt x="45" y="22"/>
                        <a:pt x="45" y="22"/>
                      </a:cubicBezTo>
                      <a:cubicBezTo>
                        <a:pt x="44" y="23"/>
                        <a:pt x="46" y="26"/>
                        <a:pt x="47" y="26"/>
                      </a:cubicBezTo>
                      <a:cubicBezTo>
                        <a:pt x="49" y="27"/>
                        <a:pt x="52" y="27"/>
                        <a:pt x="52" y="26"/>
                      </a:cubicBezTo>
                      <a:cubicBezTo>
                        <a:pt x="52" y="25"/>
                        <a:pt x="54" y="23"/>
                        <a:pt x="55" y="24"/>
                      </a:cubicBezTo>
                      <a:cubicBezTo>
                        <a:pt x="55" y="26"/>
                        <a:pt x="57" y="29"/>
                        <a:pt x="57" y="30"/>
                      </a:cubicBezTo>
                      <a:cubicBezTo>
                        <a:pt x="57" y="30"/>
                        <a:pt x="57" y="32"/>
                        <a:pt x="57" y="33"/>
                      </a:cubicBezTo>
                      <a:cubicBezTo>
                        <a:pt x="57" y="33"/>
                        <a:pt x="57" y="33"/>
                        <a:pt x="57" y="33"/>
                      </a:cubicBezTo>
                      <a:cubicBezTo>
                        <a:pt x="58" y="33"/>
                        <a:pt x="58" y="35"/>
                        <a:pt x="58" y="35"/>
                      </a:cubicBezTo>
                      <a:cubicBezTo>
                        <a:pt x="58" y="35"/>
                        <a:pt x="59" y="37"/>
                        <a:pt x="60" y="37"/>
                      </a:cubicBezTo>
                      <a:cubicBezTo>
                        <a:pt x="61" y="31"/>
                        <a:pt x="65" y="33"/>
                        <a:pt x="65" y="33"/>
                      </a:cubicBezTo>
                      <a:cubicBezTo>
                        <a:pt x="65" y="33"/>
                        <a:pt x="67" y="31"/>
                        <a:pt x="66" y="30"/>
                      </a:cubicBezTo>
                      <a:cubicBezTo>
                        <a:pt x="66" y="28"/>
                        <a:pt x="68" y="26"/>
                        <a:pt x="68" y="25"/>
                      </a:cubicBezTo>
                      <a:cubicBezTo>
                        <a:pt x="69" y="25"/>
                        <a:pt x="70" y="23"/>
                        <a:pt x="68" y="22"/>
                      </a:cubicBezTo>
                      <a:cubicBezTo>
                        <a:pt x="66" y="21"/>
                        <a:pt x="64" y="20"/>
                        <a:pt x="66" y="19"/>
                      </a:cubicBezTo>
                      <a:cubicBezTo>
                        <a:pt x="68" y="17"/>
                        <a:pt x="70" y="19"/>
                        <a:pt x="72" y="16"/>
                      </a:cubicBezTo>
                      <a:cubicBezTo>
                        <a:pt x="74" y="13"/>
                        <a:pt x="71" y="12"/>
                        <a:pt x="74" y="12"/>
                      </a:cubicBezTo>
                      <a:cubicBezTo>
                        <a:pt x="77" y="12"/>
                        <a:pt x="80" y="12"/>
                        <a:pt x="79" y="13"/>
                      </a:cubicBezTo>
                      <a:cubicBezTo>
                        <a:pt x="79" y="14"/>
                        <a:pt x="75" y="16"/>
                        <a:pt x="74" y="17"/>
                      </a:cubicBezTo>
                      <a:cubicBezTo>
                        <a:pt x="72" y="18"/>
                        <a:pt x="72" y="20"/>
                        <a:pt x="73" y="21"/>
                      </a:cubicBezTo>
                      <a:cubicBezTo>
                        <a:pt x="74" y="22"/>
                        <a:pt x="75" y="24"/>
                        <a:pt x="76" y="24"/>
                      </a:cubicBezTo>
                      <a:cubicBezTo>
                        <a:pt x="77" y="24"/>
                        <a:pt x="79" y="23"/>
                        <a:pt x="80" y="23"/>
                      </a:cubicBezTo>
                      <a:cubicBezTo>
                        <a:pt x="82" y="23"/>
                        <a:pt x="85" y="23"/>
                        <a:pt x="85" y="23"/>
                      </a:cubicBezTo>
                      <a:cubicBezTo>
                        <a:pt x="86" y="23"/>
                        <a:pt x="88" y="26"/>
                        <a:pt x="87" y="26"/>
                      </a:cubicBezTo>
                      <a:cubicBezTo>
                        <a:pt x="86" y="26"/>
                        <a:pt x="84" y="26"/>
                        <a:pt x="82" y="26"/>
                      </a:cubicBezTo>
                      <a:cubicBezTo>
                        <a:pt x="79" y="26"/>
                        <a:pt x="76" y="26"/>
                        <a:pt x="76" y="26"/>
                      </a:cubicBezTo>
                      <a:cubicBezTo>
                        <a:pt x="76" y="27"/>
                        <a:pt x="80" y="28"/>
                        <a:pt x="79" y="29"/>
                      </a:cubicBezTo>
                      <a:cubicBezTo>
                        <a:pt x="78" y="30"/>
                        <a:pt x="76" y="29"/>
                        <a:pt x="75" y="28"/>
                      </a:cubicBezTo>
                      <a:cubicBezTo>
                        <a:pt x="73" y="28"/>
                        <a:pt x="73" y="30"/>
                        <a:pt x="72" y="32"/>
                      </a:cubicBezTo>
                      <a:cubicBezTo>
                        <a:pt x="72" y="33"/>
                        <a:pt x="74" y="36"/>
                        <a:pt x="71" y="35"/>
                      </a:cubicBezTo>
                      <a:cubicBezTo>
                        <a:pt x="69" y="34"/>
                        <a:pt x="67" y="33"/>
                        <a:pt x="67" y="34"/>
                      </a:cubicBezTo>
                      <a:cubicBezTo>
                        <a:pt x="66" y="34"/>
                        <a:pt x="65" y="35"/>
                        <a:pt x="63" y="35"/>
                      </a:cubicBezTo>
                      <a:cubicBezTo>
                        <a:pt x="62" y="36"/>
                        <a:pt x="62" y="38"/>
                        <a:pt x="60" y="37"/>
                      </a:cubicBezTo>
                      <a:cubicBezTo>
                        <a:pt x="60" y="37"/>
                        <a:pt x="60" y="37"/>
                        <a:pt x="60" y="37"/>
                      </a:cubicBezTo>
                      <a:cubicBezTo>
                        <a:pt x="58" y="37"/>
                        <a:pt x="58" y="37"/>
                        <a:pt x="58" y="37"/>
                      </a:cubicBezTo>
                      <a:cubicBezTo>
                        <a:pt x="58" y="36"/>
                        <a:pt x="58" y="35"/>
                        <a:pt x="57" y="34"/>
                      </a:cubicBezTo>
                      <a:cubicBezTo>
                        <a:pt x="57" y="34"/>
                        <a:pt x="57" y="34"/>
                        <a:pt x="57" y="33"/>
                      </a:cubicBezTo>
                      <a:cubicBezTo>
                        <a:pt x="57" y="33"/>
                        <a:pt x="56" y="33"/>
                        <a:pt x="56" y="33"/>
                      </a:cubicBezTo>
                      <a:cubicBezTo>
                        <a:pt x="56" y="33"/>
                        <a:pt x="55" y="33"/>
                        <a:pt x="55" y="31"/>
                      </a:cubicBezTo>
                      <a:cubicBezTo>
                        <a:pt x="54" y="30"/>
                        <a:pt x="55" y="28"/>
                        <a:pt x="54" y="28"/>
                      </a:cubicBezTo>
                      <a:cubicBezTo>
                        <a:pt x="53" y="28"/>
                        <a:pt x="51" y="28"/>
                        <a:pt x="50" y="29"/>
                      </a:cubicBezTo>
                      <a:cubicBezTo>
                        <a:pt x="50" y="30"/>
                        <a:pt x="49" y="32"/>
                        <a:pt x="50" y="33"/>
                      </a:cubicBezTo>
                      <a:cubicBezTo>
                        <a:pt x="51" y="34"/>
                        <a:pt x="53" y="36"/>
                        <a:pt x="51" y="35"/>
                      </a:cubicBezTo>
                      <a:cubicBezTo>
                        <a:pt x="49" y="35"/>
                        <a:pt x="47" y="34"/>
                        <a:pt x="46" y="35"/>
                      </a:cubicBezTo>
                      <a:cubicBezTo>
                        <a:pt x="45" y="36"/>
                        <a:pt x="42" y="39"/>
                        <a:pt x="42" y="39"/>
                      </a:cubicBezTo>
                      <a:cubicBezTo>
                        <a:pt x="42" y="39"/>
                        <a:pt x="38" y="39"/>
                        <a:pt x="38" y="40"/>
                      </a:cubicBezTo>
                      <a:cubicBezTo>
                        <a:pt x="38" y="41"/>
                        <a:pt x="39" y="43"/>
                        <a:pt x="37" y="43"/>
                      </a:cubicBezTo>
                      <a:cubicBezTo>
                        <a:pt x="36" y="43"/>
                        <a:pt x="34" y="43"/>
                        <a:pt x="32" y="44"/>
                      </a:cubicBezTo>
                      <a:cubicBezTo>
                        <a:pt x="30" y="44"/>
                        <a:pt x="30" y="45"/>
                        <a:pt x="27" y="45"/>
                      </a:cubicBezTo>
                      <a:cubicBezTo>
                        <a:pt x="25" y="45"/>
                        <a:pt x="25" y="46"/>
                        <a:pt x="27" y="47"/>
                      </a:cubicBezTo>
                      <a:cubicBezTo>
                        <a:pt x="29" y="47"/>
                        <a:pt x="33" y="49"/>
                        <a:pt x="33" y="50"/>
                      </a:cubicBezTo>
                      <a:cubicBezTo>
                        <a:pt x="33" y="52"/>
                        <a:pt x="33" y="54"/>
                        <a:pt x="32" y="56"/>
                      </a:cubicBezTo>
                      <a:cubicBezTo>
                        <a:pt x="32" y="57"/>
                        <a:pt x="28" y="56"/>
                        <a:pt x="26" y="56"/>
                      </a:cubicBezTo>
                      <a:cubicBezTo>
                        <a:pt x="24" y="56"/>
                        <a:pt x="20" y="55"/>
                        <a:pt x="18" y="56"/>
                      </a:cubicBezTo>
                      <a:cubicBezTo>
                        <a:pt x="16" y="57"/>
                        <a:pt x="17" y="61"/>
                        <a:pt x="17" y="62"/>
                      </a:cubicBezTo>
                      <a:cubicBezTo>
                        <a:pt x="18" y="64"/>
                        <a:pt x="17" y="65"/>
                        <a:pt x="17" y="66"/>
                      </a:cubicBezTo>
                      <a:cubicBezTo>
                        <a:pt x="16" y="66"/>
                        <a:pt x="16" y="68"/>
                        <a:pt x="17" y="69"/>
                      </a:cubicBezTo>
                      <a:cubicBezTo>
                        <a:pt x="18" y="70"/>
                        <a:pt x="18" y="72"/>
                        <a:pt x="19" y="72"/>
                      </a:cubicBezTo>
                      <a:cubicBezTo>
                        <a:pt x="20" y="72"/>
                        <a:pt x="22" y="71"/>
                        <a:pt x="23" y="72"/>
                      </a:cubicBezTo>
                      <a:cubicBezTo>
                        <a:pt x="24" y="73"/>
                        <a:pt x="25" y="76"/>
                        <a:pt x="25" y="75"/>
                      </a:cubicBezTo>
                      <a:cubicBezTo>
                        <a:pt x="26" y="74"/>
                        <a:pt x="26" y="72"/>
                        <a:pt x="27" y="72"/>
                      </a:cubicBezTo>
                      <a:cubicBezTo>
                        <a:pt x="28" y="73"/>
                        <a:pt x="30" y="72"/>
                        <a:pt x="32" y="72"/>
                      </a:cubicBezTo>
                      <a:cubicBezTo>
                        <a:pt x="33" y="72"/>
                        <a:pt x="34" y="70"/>
                        <a:pt x="36" y="69"/>
                      </a:cubicBezTo>
                      <a:cubicBezTo>
                        <a:pt x="37" y="68"/>
                        <a:pt x="36" y="68"/>
                        <a:pt x="36" y="67"/>
                      </a:cubicBezTo>
                      <a:cubicBezTo>
                        <a:pt x="35" y="66"/>
                        <a:pt x="37" y="64"/>
                        <a:pt x="38" y="63"/>
                      </a:cubicBezTo>
                      <a:cubicBezTo>
                        <a:pt x="39" y="62"/>
                        <a:pt x="42" y="63"/>
                        <a:pt x="42" y="61"/>
                      </a:cubicBezTo>
                      <a:cubicBezTo>
                        <a:pt x="42" y="60"/>
                        <a:pt x="42" y="57"/>
                        <a:pt x="44" y="57"/>
                      </a:cubicBezTo>
                      <a:cubicBezTo>
                        <a:pt x="45" y="58"/>
                        <a:pt x="47" y="59"/>
                        <a:pt x="48" y="59"/>
                      </a:cubicBezTo>
                      <a:cubicBezTo>
                        <a:pt x="49" y="59"/>
                        <a:pt x="52" y="57"/>
                        <a:pt x="52" y="56"/>
                      </a:cubicBezTo>
                      <a:cubicBezTo>
                        <a:pt x="53" y="56"/>
                        <a:pt x="55" y="56"/>
                        <a:pt x="56" y="58"/>
                      </a:cubicBezTo>
                      <a:cubicBezTo>
                        <a:pt x="56" y="60"/>
                        <a:pt x="59" y="62"/>
                        <a:pt x="60" y="62"/>
                      </a:cubicBezTo>
                      <a:cubicBezTo>
                        <a:pt x="60" y="63"/>
                        <a:pt x="65" y="65"/>
                        <a:pt x="65" y="65"/>
                      </a:cubicBezTo>
                      <a:cubicBezTo>
                        <a:pt x="66" y="66"/>
                        <a:pt x="67" y="68"/>
                        <a:pt x="67" y="69"/>
                      </a:cubicBezTo>
                      <a:cubicBezTo>
                        <a:pt x="68" y="71"/>
                        <a:pt x="70" y="73"/>
                        <a:pt x="70" y="71"/>
                      </a:cubicBezTo>
                      <a:cubicBezTo>
                        <a:pt x="70" y="70"/>
                        <a:pt x="68" y="66"/>
                        <a:pt x="69" y="66"/>
                      </a:cubicBezTo>
                      <a:cubicBezTo>
                        <a:pt x="70" y="66"/>
                        <a:pt x="71" y="66"/>
                        <a:pt x="71" y="66"/>
                      </a:cubicBezTo>
                      <a:cubicBezTo>
                        <a:pt x="71" y="66"/>
                        <a:pt x="68" y="63"/>
                        <a:pt x="67" y="62"/>
                      </a:cubicBezTo>
                      <a:cubicBezTo>
                        <a:pt x="66" y="62"/>
                        <a:pt x="64" y="60"/>
                        <a:pt x="63" y="58"/>
                      </a:cubicBezTo>
                      <a:cubicBezTo>
                        <a:pt x="62" y="56"/>
                        <a:pt x="59" y="56"/>
                        <a:pt x="59" y="54"/>
                      </a:cubicBezTo>
                      <a:cubicBezTo>
                        <a:pt x="59" y="52"/>
                        <a:pt x="62" y="53"/>
                        <a:pt x="63" y="55"/>
                      </a:cubicBezTo>
                      <a:cubicBezTo>
                        <a:pt x="64" y="57"/>
                        <a:pt x="68" y="59"/>
                        <a:pt x="69" y="60"/>
                      </a:cubicBezTo>
                      <a:cubicBezTo>
                        <a:pt x="70" y="62"/>
                        <a:pt x="72" y="62"/>
                        <a:pt x="72" y="64"/>
                      </a:cubicBezTo>
                      <a:cubicBezTo>
                        <a:pt x="73" y="66"/>
                        <a:pt x="74" y="68"/>
                        <a:pt x="75" y="69"/>
                      </a:cubicBezTo>
                      <a:cubicBezTo>
                        <a:pt x="76" y="69"/>
                        <a:pt x="76" y="76"/>
                        <a:pt x="77" y="77"/>
                      </a:cubicBezTo>
                      <a:cubicBezTo>
                        <a:pt x="77" y="78"/>
                        <a:pt x="80" y="75"/>
                        <a:pt x="80" y="74"/>
                      </a:cubicBezTo>
                      <a:cubicBezTo>
                        <a:pt x="81" y="73"/>
                        <a:pt x="83" y="73"/>
                        <a:pt x="83" y="71"/>
                      </a:cubicBezTo>
                      <a:cubicBezTo>
                        <a:pt x="83" y="70"/>
                        <a:pt x="81" y="69"/>
                        <a:pt x="80" y="68"/>
                      </a:cubicBezTo>
                      <a:cubicBezTo>
                        <a:pt x="79" y="67"/>
                        <a:pt x="81" y="67"/>
                        <a:pt x="82" y="66"/>
                      </a:cubicBezTo>
                      <a:cubicBezTo>
                        <a:pt x="83" y="65"/>
                        <a:pt x="84" y="64"/>
                        <a:pt x="85" y="65"/>
                      </a:cubicBezTo>
                      <a:cubicBezTo>
                        <a:pt x="85" y="67"/>
                        <a:pt x="85" y="71"/>
                        <a:pt x="86" y="72"/>
                      </a:cubicBezTo>
                      <a:cubicBezTo>
                        <a:pt x="86" y="73"/>
                        <a:pt x="89" y="74"/>
                        <a:pt x="90" y="75"/>
                      </a:cubicBezTo>
                      <a:cubicBezTo>
                        <a:pt x="90" y="76"/>
                        <a:pt x="93" y="77"/>
                        <a:pt x="93" y="76"/>
                      </a:cubicBezTo>
                      <a:cubicBezTo>
                        <a:pt x="94" y="75"/>
                        <a:pt x="96" y="77"/>
                        <a:pt x="97" y="77"/>
                      </a:cubicBezTo>
                      <a:cubicBezTo>
                        <a:pt x="97" y="77"/>
                        <a:pt x="99" y="77"/>
                        <a:pt x="100" y="76"/>
                      </a:cubicBezTo>
                      <a:cubicBezTo>
                        <a:pt x="101" y="76"/>
                        <a:pt x="102" y="75"/>
                        <a:pt x="102" y="77"/>
                      </a:cubicBezTo>
                      <a:cubicBezTo>
                        <a:pt x="102" y="80"/>
                        <a:pt x="102" y="84"/>
                        <a:pt x="100" y="85"/>
                      </a:cubicBezTo>
                      <a:cubicBezTo>
                        <a:pt x="99" y="87"/>
                        <a:pt x="100" y="88"/>
                        <a:pt x="98" y="88"/>
                      </a:cubicBezTo>
                      <a:cubicBezTo>
                        <a:pt x="98" y="88"/>
                        <a:pt x="97" y="88"/>
                        <a:pt x="97" y="88"/>
                      </a:cubicBezTo>
                      <a:cubicBezTo>
                        <a:pt x="96" y="87"/>
                        <a:pt x="95" y="87"/>
                        <a:pt x="95" y="87"/>
                      </a:cubicBezTo>
                      <a:cubicBezTo>
                        <a:pt x="93" y="87"/>
                        <a:pt x="91" y="87"/>
                        <a:pt x="89" y="90"/>
                      </a:cubicBezTo>
                      <a:cubicBezTo>
                        <a:pt x="88" y="92"/>
                        <a:pt x="87" y="92"/>
                        <a:pt x="87" y="91"/>
                      </a:cubicBezTo>
                      <a:cubicBezTo>
                        <a:pt x="87" y="90"/>
                        <a:pt x="91" y="87"/>
                        <a:pt x="90" y="86"/>
                      </a:cubicBezTo>
                      <a:cubicBezTo>
                        <a:pt x="90" y="85"/>
                        <a:pt x="86" y="86"/>
                        <a:pt x="84" y="85"/>
                      </a:cubicBezTo>
                      <a:cubicBezTo>
                        <a:pt x="82" y="85"/>
                        <a:pt x="81" y="84"/>
                        <a:pt x="79" y="83"/>
                      </a:cubicBezTo>
                      <a:cubicBezTo>
                        <a:pt x="78" y="83"/>
                        <a:pt x="77" y="87"/>
                        <a:pt x="76" y="89"/>
                      </a:cubicBezTo>
                      <a:cubicBezTo>
                        <a:pt x="74" y="91"/>
                        <a:pt x="72" y="88"/>
                        <a:pt x="70" y="87"/>
                      </a:cubicBezTo>
                      <a:cubicBezTo>
                        <a:pt x="69" y="87"/>
                        <a:pt x="66" y="85"/>
                        <a:pt x="66" y="85"/>
                      </a:cubicBezTo>
                      <a:cubicBezTo>
                        <a:pt x="66" y="85"/>
                        <a:pt x="63" y="83"/>
                        <a:pt x="62" y="83"/>
                      </a:cubicBezTo>
                      <a:cubicBezTo>
                        <a:pt x="61" y="83"/>
                        <a:pt x="59" y="81"/>
                        <a:pt x="58" y="80"/>
                      </a:cubicBezTo>
                      <a:cubicBezTo>
                        <a:pt x="57" y="80"/>
                        <a:pt x="55" y="79"/>
                        <a:pt x="57" y="78"/>
                      </a:cubicBezTo>
                      <a:cubicBezTo>
                        <a:pt x="58" y="77"/>
                        <a:pt x="61" y="79"/>
                        <a:pt x="59" y="75"/>
                      </a:cubicBezTo>
                      <a:cubicBezTo>
                        <a:pt x="58" y="70"/>
                        <a:pt x="53" y="71"/>
                        <a:pt x="52" y="71"/>
                      </a:cubicBezTo>
                      <a:cubicBezTo>
                        <a:pt x="51" y="72"/>
                        <a:pt x="43" y="71"/>
                        <a:pt x="42" y="71"/>
                      </a:cubicBezTo>
                      <a:cubicBezTo>
                        <a:pt x="42" y="71"/>
                        <a:pt x="37" y="73"/>
                        <a:pt x="35" y="74"/>
                      </a:cubicBezTo>
                      <a:cubicBezTo>
                        <a:pt x="34" y="75"/>
                        <a:pt x="31" y="76"/>
                        <a:pt x="30" y="76"/>
                      </a:cubicBezTo>
                      <a:cubicBezTo>
                        <a:pt x="30" y="77"/>
                        <a:pt x="26" y="75"/>
                        <a:pt x="24" y="76"/>
                      </a:cubicBezTo>
                      <a:cubicBezTo>
                        <a:pt x="22" y="78"/>
                        <a:pt x="20" y="80"/>
                        <a:pt x="20" y="80"/>
                      </a:cubicBezTo>
                      <a:cubicBezTo>
                        <a:pt x="19" y="80"/>
                        <a:pt x="18" y="81"/>
                        <a:pt x="17" y="84"/>
                      </a:cubicBezTo>
                      <a:cubicBezTo>
                        <a:pt x="16" y="87"/>
                        <a:pt x="17" y="90"/>
                        <a:pt x="15" y="91"/>
                      </a:cubicBezTo>
                      <a:cubicBezTo>
                        <a:pt x="13" y="92"/>
                        <a:pt x="9" y="94"/>
                        <a:pt x="8" y="95"/>
                      </a:cubicBezTo>
                      <a:cubicBezTo>
                        <a:pt x="6" y="97"/>
                        <a:pt x="5" y="103"/>
                        <a:pt x="3" y="106"/>
                      </a:cubicBezTo>
                      <a:cubicBezTo>
                        <a:pt x="2" y="109"/>
                        <a:pt x="3" y="111"/>
                        <a:pt x="4" y="113"/>
                      </a:cubicBezTo>
                      <a:cubicBezTo>
                        <a:pt x="4" y="115"/>
                        <a:pt x="5" y="118"/>
                        <a:pt x="3" y="121"/>
                      </a:cubicBezTo>
                      <a:cubicBezTo>
                        <a:pt x="1" y="124"/>
                        <a:pt x="2" y="125"/>
                        <a:pt x="1" y="126"/>
                      </a:cubicBezTo>
                      <a:cubicBezTo>
                        <a:pt x="0" y="126"/>
                        <a:pt x="2" y="127"/>
                        <a:pt x="2" y="129"/>
                      </a:cubicBezTo>
                      <a:cubicBezTo>
                        <a:pt x="2" y="131"/>
                        <a:pt x="0" y="133"/>
                        <a:pt x="4" y="135"/>
                      </a:cubicBezTo>
                      <a:cubicBezTo>
                        <a:pt x="7" y="137"/>
                        <a:pt x="10" y="137"/>
                        <a:pt x="11" y="139"/>
                      </a:cubicBezTo>
                      <a:cubicBezTo>
                        <a:pt x="12" y="142"/>
                        <a:pt x="15" y="148"/>
                        <a:pt x="15" y="148"/>
                      </a:cubicBezTo>
                      <a:cubicBezTo>
                        <a:pt x="15" y="148"/>
                        <a:pt x="18" y="151"/>
                        <a:pt x="20" y="152"/>
                      </a:cubicBezTo>
                      <a:cubicBezTo>
                        <a:pt x="21" y="154"/>
                        <a:pt x="22" y="153"/>
                        <a:pt x="22" y="151"/>
                      </a:cubicBezTo>
                      <a:cubicBezTo>
                        <a:pt x="22" y="150"/>
                        <a:pt x="24" y="150"/>
                        <a:pt x="27" y="150"/>
                      </a:cubicBezTo>
                      <a:cubicBezTo>
                        <a:pt x="29" y="150"/>
                        <a:pt x="31" y="150"/>
                        <a:pt x="33" y="150"/>
                      </a:cubicBezTo>
                      <a:cubicBezTo>
                        <a:pt x="36" y="149"/>
                        <a:pt x="38" y="146"/>
                        <a:pt x="39" y="145"/>
                      </a:cubicBezTo>
                      <a:cubicBezTo>
                        <a:pt x="39" y="145"/>
                        <a:pt x="43" y="144"/>
                        <a:pt x="45" y="146"/>
                      </a:cubicBezTo>
                      <a:cubicBezTo>
                        <a:pt x="47" y="148"/>
                        <a:pt x="47" y="150"/>
                        <a:pt x="48" y="151"/>
                      </a:cubicBezTo>
                      <a:cubicBezTo>
                        <a:pt x="49" y="153"/>
                        <a:pt x="51" y="152"/>
                        <a:pt x="53" y="150"/>
                      </a:cubicBezTo>
                      <a:cubicBezTo>
                        <a:pt x="54" y="149"/>
                        <a:pt x="54" y="149"/>
                        <a:pt x="55" y="151"/>
                      </a:cubicBezTo>
                      <a:cubicBezTo>
                        <a:pt x="57" y="152"/>
                        <a:pt x="58" y="153"/>
                        <a:pt x="56" y="155"/>
                      </a:cubicBezTo>
                      <a:cubicBezTo>
                        <a:pt x="55" y="157"/>
                        <a:pt x="55" y="159"/>
                        <a:pt x="54" y="162"/>
                      </a:cubicBezTo>
                      <a:cubicBezTo>
                        <a:pt x="53" y="165"/>
                        <a:pt x="55" y="165"/>
                        <a:pt x="57" y="166"/>
                      </a:cubicBezTo>
                      <a:cubicBezTo>
                        <a:pt x="59" y="167"/>
                        <a:pt x="60" y="175"/>
                        <a:pt x="61" y="176"/>
                      </a:cubicBezTo>
                      <a:cubicBezTo>
                        <a:pt x="62" y="178"/>
                        <a:pt x="60" y="182"/>
                        <a:pt x="61" y="184"/>
                      </a:cubicBezTo>
                      <a:cubicBezTo>
                        <a:pt x="62" y="186"/>
                        <a:pt x="63" y="187"/>
                        <a:pt x="61" y="189"/>
                      </a:cubicBezTo>
                      <a:cubicBezTo>
                        <a:pt x="60" y="190"/>
                        <a:pt x="58" y="192"/>
                        <a:pt x="58" y="196"/>
                      </a:cubicBezTo>
                      <a:cubicBezTo>
                        <a:pt x="57" y="200"/>
                        <a:pt x="58" y="202"/>
                        <a:pt x="58" y="203"/>
                      </a:cubicBezTo>
                      <a:cubicBezTo>
                        <a:pt x="59" y="204"/>
                        <a:pt x="60" y="208"/>
                        <a:pt x="61" y="209"/>
                      </a:cubicBezTo>
                      <a:cubicBezTo>
                        <a:pt x="62" y="210"/>
                        <a:pt x="64" y="212"/>
                        <a:pt x="64" y="214"/>
                      </a:cubicBezTo>
                      <a:cubicBezTo>
                        <a:pt x="64" y="216"/>
                        <a:pt x="61" y="219"/>
                        <a:pt x="62" y="220"/>
                      </a:cubicBezTo>
                      <a:cubicBezTo>
                        <a:pt x="63" y="221"/>
                        <a:pt x="63" y="222"/>
                        <a:pt x="64" y="224"/>
                      </a:cubicBezTo>
                      <a:cubicBezTo>
                        <a:pt x="66" y="225"/>
                        <a:pt x="66" y="228"/>
                        <a:pt x="66" y="228"/>
                      </a:cubicBezTo>
                      <a:cubicBezTo>
                        <a:pt x="66" y="228"/>
                        <a:pt x="66" y="229"/>
                        <a:pt x="66" y="230"/>
                      </a:cubicBezTo>
                      <a:cubicBezTo>
                        <a:pt x="66" y="232"/>
                        <a:pt x="66" y="233"/>
                        <a:pt x="67" y="234"/>
                      </a:cubicBezTo>
                      <a:cubicBezTo>
                        <a:pt x="69" y="235"/>
                        <a:pt x="70" y="235"/>
                        <a:pt x="70" y="234"/>
                      </a:cubicBezTo>
                      <a:cubicBezTo>
                        <a:pt x="71" y="233"/>
                        <a:pt x="75" y="231"/>
                        <a:pt x="77" y="231"/>
                      </a:cubicBezTo>
                      <a:cubicBezTo>
                        <a:pt x="79" y="231"/>
                        <a:pt x="81" y="231"/>
                        <a:pt x="83" y="230"/>
                      </a:cubicBezTo>
                      <a:cubicBezTo>
                        <a:pt x="85" y="228"/>
                        <a:pt x="89" y="224"/>
                        <a:pt x="90" y="223"/>
                      </a:cubicBezTo>
                      <a:cubicBezTo>
                        <a:pt x="91" y="221"/>
                        <a:pt x="94" y="219"/>
                        <a:pt x="94" y="218"/>
                      </a:cubicBezTo>
                      <a:cubicBezTo>
                        <a:pt x="93" y="216"/>
                        <a:pt x="92" y="214"/>
                        <a:pt x="93" y="214"/>
                      </a:cubicBezTo>
                      <a:cubicBezTo>
                        <a:pt x="94" y="213"/>
                        <a:pt x="98" y="212"/>
                        <a:pt x="98" y="211"/>
                      </a:cubicBezTo>
                      <a:cubicBezTo>
                        <a:pt x="99" y="210"/>
                        <a:pt x="98" y="206"/>
                        <a:pt x="98" y="205"/>
                      </a:cubicBezTo>
                      <a:cubicBezTo>
                        <a:pt x="98" y="204"/>
                        <a:pt x="99" y="202"/>
                        <a:pt x="100" y="200"/>
                      </a:cubicBezTo>
                      <a:cubicBezTo>
                        <a:pt x="101" y="198"/>
                        <a:pt x="104" y="196"/>
                        <a:pt x="105" y="195"/>
                      </a:cubicBezTo>
                      <a:cubicBezTo>
                        <a:pt x="105" y="195"/>
                        <a:pt x="108" y="192"/>
                        <a:pt x="108" y="190"/>
                      </a:cubicBezTo>
                      <a:cubicBezTo>
                        <a:pt x="109" y="187"/>
                        <a:pt x="108" y="184"/>
                        <a:pt x="109" y="183"/>
                      </a:cubicBezTo>
                      <a:cubicBezTo>
                        <a:pt x="109" y="182"/>
                        <a:pt x="109" y="181"/>
                        <a:pt x="108" y="179"/>
                      </a:cubicBezTo>
                      <a:cubicBezTo>
                        <a:pt x="107" y="178"/>
                        <a:pt x="107" y="174"/>
                        <a:pt x="107" y="174"/>
                      </a:cubicBezTo>
                      <a:cubicBezTo>
                        <a:pt x="106" y="173"/>
                        <a:pt x="107" y="168"/>
                        <a:pt x="108" y="168"/>
                      </a:cubicBezTo>
                      <a:cubicBezTo>
                        <a:pt x="109" y="167"/>
                        <a:pt x="111" y="163"/>
                        <a:pt x="112" y="162"/>
                      </a:cubicBezTo>
                      <a:cubicBezTo>
                        <a:pt x="113" y="160"/>
                        <a:pt x="116" y="154"/>
                        <a:pt x="117" y="154"/>
                      </a:cubicBezTo>
                      <a:cubicBezTo>
                        <a:pt x="119" y="153"/>
                        <a:pt x="121" y="150"/>
                        <a:pt x="121" y="149"/>
                      </a:cubicBezTo>
                      <a:cubicBezTo>
                        <a:pt x="121" y="147"/>
                        <a:pt x="125" y="140"/>
                        <a:pt x="125" y="139"/>
                      </a:cubicBezTo>
                      <a:cubicBezTo>
                        <a:pt x="125" y="138"/>
                        <a:pt x="126" y="133"/>
                        <a:pt x="126" y="132"/>
                      </a:cubicBezTo>
                      <a:cubicBezTo>
                        <a:pt x="125" y="131"/>
                        <a:pt x="121" y="134"/>
                        <a:pt x="120" y="134"/>
                      </a:cubicBezTo>
                      <a:cubicBezTo>
                        <a:pt x="119" y="134"/>
                        <a:pt x="118" y="136"/>
                        <a:pt x="116" y="136"/>
                      </a:cubicBezTo>
                      <a:cubicBezTo>
                        <a:pt x="114" y="136"/>
                        <a:pt x="115" y="133"/>
                        <a:pt x="114" y="132"/>
                      </a:cubicBezTo>
                      <a:cubicBezTo>
                        <a:pt x="114" y="131"/>
                        <a:pt x="112" y="127"/>
                        <a:pt x="112" y="126"/>
                      </a:cubicBezTo>
                      <a:cubicBezTo>
                        <a:pt x="111" y="126"/>
                        <a:pt x="110" y="124"/>
                        <a:pt x="109" y="122"/>
                      </a:cubicBezTo>
                      <a:cubicBezTo>
                        <a:pt x="108" y="119"/>
                        <a:pt x="106" y="118"/>
                        <a:pt x="104" y="116"/>
                      </a:cubicBezTo>
                      <a:cubicBezTo>
                        <a:pt x="103" y="114"/>
                        <a:pt x="105" y="109"/>
                        <a:pt x="103" y="106"/>
                      </a:cubicBezTo>
                      <a:cubicBezTo>
                        <a:pt x="102" y="103"/>
                        <a:pt x="101" y="100"/>
                        <a:pt x="100" y="97"/>
                      </a:cubicBezTo>
                      <a:cubicBezTo>
                        <a:pt x="100" y="97"/>
                        <a:pt x="100" y="96"/>
                        <a:pt x="99" y="95"/>
                      </a:cubicBezTo>
                      <a:cubicBezTo>
                        <a:pt x="101" y="95"/>
                        <a:pt x="103" y="94"/>
                        <a:pt x="103" y="95"/>
                      </a:cubicBezTo>
                      <a:cubicBezTo>
                        <a:pt x="103" y="97"/>
                        <a:pt x="105" y="100"/>
                        <a:pt x="105" y="102"/>
                      </a:cubicBezTo>
                      <a:cubicBezTo>
                        <a:pt x="105" y="104"/>
                        <a:pt x="107" y="103"/>
                        <a:pt x="107" y="105"/>
                      </a:cubicBezTo>
                      <a:cubicBezTo>
                        <a:pt x="107" y="107"/>
                        <a:pt x="108" y="112"/>
                        <a:pt x="109" y="112"/>
                      </a:cubicBezTo>
                      <a:cubicBezTo>
                        <a:pt x="109" y="113"/>
                        <a:pt x="112" y="116"/>
                        <a:pt x="112" y="117"/>
                      </a:cubicBezTo>
                      <a:cubicBezTo>
                        <a:pt x="113" y="118"/>
                        <a:pt x="113" y="120"/>
                        <a:pt x="113" y="123"/>
                      </a:cubicBezTo>
                      <a:cubicBezTo>
                        <a:pt x="114" y="126"/>
                        <a:pt x="114" y="129"/>
                        <a:pt x="115" y="130"/>
                      </a:cubicBezTo>
                      <a:cubicBezTo>
                        <a:pt x="116" y="131"/>
                        <a:pt x="120" y="129"/>
                        <a:pt x="120" y="128"/>
                      </a:cubicBezTo>
                      <a:cubicBezTo>
                        <a:pt x="121" y="128"/>
                        <a:pt x="125" y="125"/>
                        <a:pt x="126" y="125"/>
                      </a:cubicBezTo>
                      <a:cubicBezTo>
                        <a:pt x="127" y="124"/>
                        <a:pt x="127" y="123"/>
                        <a:pt x="129" y="122"/>
                      </a:cubicBezTo>
                      <a:cubicBezTo>
                        <a:pt x="131" y="122"/>
                        <a:pt x="132" y="120"/>
                        <a:pt x="133" y="118"/>
                      </a:cubicBezTo>
                      <a:cubicBezTo>
                        <a:pt x="134" y="117"/>
                        <a:pt x="135" y="113"/>
                        <a:pt x="136" y="112"/>
                      </a:cubicBezTo>
                      <a:cubicBezTo>
                        <a:pt x="136" y="111"/>
                        <a:pt x="137" y="110"/>
                        <a:pt x="136" y="108"/>
                      </a:cubicBezTo>
                      <a:cubicBezTo>
                        <a:pt x="136" y="107"/>
                        <a:pt x="134" y="105"/>
                        <a:pt x="133" y="105"/>
                      </a:cubicBezTo>
                      <a:cubicBezTo>
                        <a:pt x="132" y="104"/>
                        <a:pt x="132" y="102"/>
                        <a:pt x="132" y="102"/>
                      </a:cubicBezTo>
                      <a:cubicBezTo>
                        <a:pt x="131" y="102"/>
                        <a:pt x="131" y="103"/>
                        <a:pt x="130" y="104"/>
                      </a:cubicBezTo>
                      <a:cubicBezTo>
                        <a:pt x="129" y="105"/>
                        <a:pt x="128" y="107"/>
                        <a:pt x="127" y="106"/>
                      </a:cubicBezTo>
                      <a:cubicBezTo>
                        <a:pt x="127" y="106"/>
                        <a:pt x="128" y="105"/>
                        <a:pt x="126" y="103"/>
                      </a:cubicBezTo>
                      <a:cubicBezTo>
                        <a:pt x="125" y="102"/>
                        <a:pt x="125" y="101"/>
                        <a:pt x="125" y="100"/>
                      </a:cubicBezTo>
                      <a:cubicBezTo>
                        <a:pt x="125" y="99"/>
                        <a:pt x="122" y="96"/>
                        <a:pt x="122" y="94"/>
                      </a:cubicBezTo>
                      <a:cubicBezTo>
                        <a:pt x="121" y="92"/>
                        <a:pt x="123" y="90"/>
                        <a:pt x="124" y="91"/>
                      </a:cubicBezTo>
                      <a:cubicBezTo>
                        <a:pt x="125" y="93"/>
                        <a:pt x="125" y="96"/>
                        <a:pt x="127" y="97"/>
                      </a:cubicBezTo>
                      <a:cubicBezTo>
                        <a:pt x="128" y="98"/>
                        <a:pt x="129" y="100"/>
                        <a:pt x="130" y="101"/>
                      </a:cubicBezTo>
                      <a:cubicBezTo>
                        <a:pt x="131" y="101"/>
                        <a:pt x="132" y="99"/>
                        <a:pt x="133" y="99"/>
                      </a:cubicBezTo>
                      <a:cubicBezTo>
                        <a:pt x="133" y="99"/>
                        <a:pt x="134" y="103"/>
                        <a:pt x="135" y="103"/>
                      </a:cubicBezTo>
                      <a:cubicBezTo>
                        <a:pt x="136" y="104"/>
                        <a:pt x="139" y="104"/>
                        <a:pt x="139" y="104"/>
                      </a:cubicBezTo>
                      <a:cubicBezTo>
                        <a:pt x="140" y="104"/>
                        <a:pt x="142" y="105"/>
                        <a:pt x="142" y="104"/>
                      </a:cubicBezTo>
                      <a:cubicBezTo>
                        <a:pt x="142" y="103"/>
                        <a:pt x="146" y="101"/>
                        <a:pt x="146" y="101"/>
                      </a:cubicBezTo>
                      <a:cubicBezTo>
                        <a:pt x="146" y="101"/>
                        <a:pt x="146" y="100"/>
                        <a:pt x="146" y="98"/>
                      </a:cubicBezTo>
                      <a:cubicBezTo>
                        <a:pt x="140" y="67"/>
                        <a:pt x="124" y="39"/>
                        <a:pt x="103" y="18"/>
                      </a:cubicBezTo>
                      <a:cubicBezTo>
                        <a:pt x="102" y="18"/>
                        <a:pt x="102" y="18"/>
                        <a:pt x="101" y="17"/>
                      </a:cubicBezTo>
                      <a:cubicBezTo>
                        <a:pt x="99" y="16"/>
                        <a:pt x="99" y="16"/>
                        <a:pt x="99" y="17"/>
                      </a:cubicBezTo>
                      <a:cubicBezTo>
                        <a:pt x="98" y="17"/>
                        <a:pt x="97" y="18"/>
                        <a:pt x="96" y="17"/>
                      </a:cubicBezTo>
                      <a:cubicBezTo>
                        <a:pt x="96" y="15"/>
                        <a:pt x="96" y="15"/>
                        <a:pt x="95" y="14"/>
                      </a:cubicBezTo>
                      <a:cubicBezTo>
                        <a:pt x="94" y="13"/>
                        <a:pt x="95" y="13"/>
                        <a:pt x="96" y="13"/>
                      </a:cubicBezTo>
                      <a:cubicBezTo>
                        <a:pt x="97" y="14"/>
                        <a:pt x="98" y="14"/>
                        <a:pt x="99" y="14"/>
                      </a:cubicBezTo>
                      <a:cubicBezTo>
                        <a:pt x="95" y="11"/>
                        <a:pt x="92" y="8"/>
                        <a:pt x="88" y="5"/>
                      </a:cubicBezTo>
                      <a:cubicBezTo>
                        <a:pt x="88" y="5"/>
                        <a:pt x="88" y="5"/>
                        <a:pt x="88" y="5"/>
                      </a:cubicBezTo>
                      <a:cubicBezTo>
                        <a:pt x="86" y="5"/>
                        <a:pt x="78" y="0"/>
                        <a:pt x="74" y="1"/>
                      </a:cubicBezTo>
                      <a:close/>
                      <a:moveTo>
                        <a:pt x="99" y="159"/>
                      </a:moveTo>
                      <a:cubicBezTo>
                        <a:pt x="100" y="160"/>
                        <a:pt x="98" y="165"/>
                        <a:pt x="96" y="165"/>
                      </a:cubicBezTo>
                      <a:cubicBezTo>
                        <a:pt x="95" y="165"/>
                        <a:pt x="96" y="160"/>
                        <a:pt x="96" y="159"/>
                      </a:cubicBezTo>
                      <a:cubicBezTo>
                        <a:pt x="97" y="158"/>
                        <a:pt x="99" y="158"/>
                        <a:pt x="99" y="159"/>
                      </a:cubicBezTo>
                      <a:close/>
                      <a:moveTo>
                        <a:pt x="118" y="56"/>
                      </a:moveTo>
                      <a:cubicBezTo>
                        <a:pt x="119" y="55"/>
                        <a:pt x="121" y="57"/>
                        <a:pt x="122" y="56"/>
                      </a:cubicBezTo>
                      <a:cubicBezTo>
                        <a:pt x="123" y="56"/>
                        <a:pt x="124" y="55"/>
                        <a:pt x="124" y="54"/>
                      </a:cubicBezTo>
                      <a:cubicBezTo>
                        <a:pt x="125" y="54"/>
                        <a:pt x="127" y="55"/>
                        <a:pt x="127" y="56"/>
                      </a:cubicBezTo>
                      <a:cubicBezTo>
                        <a:pt x="128" y="57"/>
                        <a:pt x="129" y="59"/>
                        <a:pt x="129" y="60"/>
                      </a:cubicBezTo>
                      <a:cubicBezTo>
                        <a:pt x="128" y="60"/>
                        <a:pt x="126" y="60"/>
                        <a:pt x="126" y="59"/>
                      </a:cubicBezTo>
                      <a:cubicBezTo>
                        <a:pt x="125" y="58"/>
                        <a:pt x="123" y="59"/>
                        <a:pt x="123" y="61"/>
                      </a:cubicBezTo>
                      <a:cubicBezTo>
                        <a:pt x="123" y="63"/>
                        <a:pt x="124" y="62"/>
                        <a:pt x="124" y="62"/>
                      </a:cubicBezTo>
                      <a:cubicBezTo>
                        <a:pt x="125" y="63"/>
                        <a:pt x="125" y="64"/>
                        <a:pt x="126" y="66"/>
                      </a:cubicBezTo>
                      <a:cubicBezTo>
                        <a:pt x="126" y="67"/>
                        <a:pt x="127" y="66"/>
                        <a:pt x="128" y="67"/>
                      </a:cubicBezTo>
                      <a:cubicBezTo>
                        <a:pt x="128" y="68"/>
                        <a:pt x="126" y="69"/>
                        <a:pt x="127" y="70"/>
                      </a:cubicBezTo>
                      <a:cubicBezTo>
                        <a:pt x="128" y="72"/>
                        <a:pt x="129" y="76"/>
                        <a:pt x="129" y="77"/>
                      </a:cubicBezTo>
                      <a:cubicBezTo>
                        <a:pt x="129" y="78"/>
                        <a:pt x="127" y="78"/>
                        <a:pt x="126" y="78"/>
                      </a:cubicBezTo>
                      <a:cubicBezTo>
                        <a:pt x="125" y="78"/>
                        <a:pt x="122" y="76"/>
                        <a:pt x="122" y="76"/>
                      </a:cubicBezTo>
                      <a:cubicBezTo>
                        <a:pt x="121" y="75"/>
                        <a:pt x="120" y="71"/>
                        <a:pt x="121" y="71"/>
                      </a:cubicBezTo>
                      <a:cubicBezTo>
                        <a:pt x="122" y="71"/>
                        <a:pt x="122" y="71"/>
                        <a:pt x="124" y="69"/>
                      </a:cubicBezTo>
                      <a:cubicBezTo>
                        <a:pt x="125" y="68"/>
                        <a:pt x="122" y="67"/>
                        <a:pt x="121" y="66"/>
                      </a:cubicBezTo>
                      <a:cubicBezTo>
                        <a:pt x="120" y="66"/>
                        <a:pt x="118" y="62"/>
                        <a:pt x="117" y="60"/>
                      </a:cubicBezTo>
                      <a:cubicBezTo>
                        <a:pt x="117" y="59"/>
                        <a:pt x="117" y="57"/>
                        <a:pt x="118" y="56"/>
                      </a:cubicBezTo>
                      <a:close/>
                      <a:moveTo>
                        <a:pt x="94" y="25"/>
                      </a:moveTo>
                      <a:cubicBezTo>
                        <a:pt x="93" y="26"/>
                        <a:pt x="89" y="24"/>
                        <a:pt x="89" y="23"/>
                      </a:cubicBezTo>
                      <a:cubicBezTo>
                        <a:pt x="90" y="20"/>
                        <a:pt x="94" y="24"/>
                        <a:pt x="94" y="25"/>
                      </a:cubicBezTo>
                      <a:close/>
                      <a:moveTo>
                        <a:pt x="91" y="54"/>
                      </a:moveTo>
                      <a:cubicBezTo>
                        <a:pt x="92" y="53"/>
                        <a:pt x="93" y="53"/>
                        <a:pt x="94" y="53"/>
                      </a:cubicBezTo>
                      <a:cubicBezTo>
                        <a:pt x="95" y="53"/>
                        <a:pt x="97" y="57"/>
                        <a:pt x="97" y="58"/>
                      </a:cubicBezTo>
                      <a:cubicBezTo>
                        <a:pt x="98" y="59"/>
                        <a:pt x="99" y="57"/>
                        <a:pt x="99" y="57"/>
                      </a:cubicBezTo>
                      <a:cubicBezTo>
                        <a:pt x="100" y="57"/>
                        <a:pt x="101" y="56"/>
                        <a:pt x="101" y="55"/>
                      </a:cubicBezTo>
                      <a:cubicBezTo>
                        <a:pt x="101" y="54"/>
                        <a:pt x="102" y="54"/>
                        <a:pt x="103" y="54"/>
                      </a:cubicBezTo>
                      <a:cubicBezTo>
                        <a:pt x="105" y="54"/>
                        <a:pt x="104" y="55"/>
                        <a:pt x="103" y="55"/>
                      </a:cubicBezTo>
                      <a:cubicBezTo>
                        <a:pt x="102" y="56"/>
                        <a:pt x="102" y="57"/>
                        <a:pt x="104" y="57"/>
                      </a:cubicBezTo>
                      <a:cubicBezTo>
                        <a:pt x="106" y="58"/>
                        <a:pt x="107" y="60"/>
                        <a:pt x="109" y="62"/>
                      </a:cubicBezTo>
                      <a:cubicBezTo>
                        <a:pt x="111" y="63"/>
                        <a:pt x="111" y="66"/>
                        <a:pt x="110" y="66"/>
                      </a:cubicBezTo>
                      <a:cubicBezTo>
                        <a:pt x="109" y="67"/>
                        <a:pt x="106" y="67"/>
                        <a:pt x="105" y="66"/>
                      </a:cubicBezTo>
                      <a:cubicBezTo>
                        <a:pt x="104" y="66"/>
                        <a:pt x="102" y="64"/>
                        <a:pt x="100" y="64"/>
                      </a:cubicBezTo>
                      <a:cubicBezTo>
                        <a:pt x="98" y="63"/>
                        <a:pt x="96" y="63"/>
                        <a:pt x="95" y="64"/>
                      </a:cubicBezTo>
                      <a:cubicBezTo>
                        <a:pt x="95" y="66"/>
                        <a:pt x="92" y="65"/>
                        <a:pt x="91" y="65"/>
                      </a:cubicBezTo>
                      <a:cubicBezTo>
                        <a:pt x="90" y="65"/>
                        <a:pt x="89" y="67"/>
                        <a:pt x="88" y="66"/>
                      </a:cubicBezTo>
                      <a:cubicBezTo>
                        <a:pt x="88" y="66"/>
                        <a:pt x="89" y="62"/>
                        <a:pt x="88" y="62"/>
                      </a:cubicBezTo>
                      <a:cubicBezTo>
                        <a:pt x="87" y="62"/>
                        <a:pt x="88" y="59"/>
                        <a:pt x="89" y="59"/>
                      </a:cubicBezTo>
                      <a:cubicBezTo>
                        <a:pt x="90" y="58"/>
                        <a:pt x="91" y="56"/>
                        <a:pt x="91" y="54"/>
                      </a:cubicBezTo>
                      <a:close/>
                    </a:path>
                  </a:pathLst>
                </a:custGeom>
                <a:solidFill>
                  <a:srgbClr val="86CCCA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 dirty="0"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6" name="ï$ļîḓé"/>
                <p:cNvSpPr/>
                <p:nvPr/>
              </p:nvSpPr>
              <p:spPr bwMode="auto">
                <a:xfrm>
                  <a:off x="6604624" y="4184858"/>
                  <a:ext cx="22901" cy="30535"/>
                </a:xfrm>
                <a:custGeom>
                  <a:avLst/>
                  <a:gdLst>
                    <a:gd name="T0" fmla="*/ 1 w 3"/>
                    <a:gd name="T1" fmla="*/ 4 h 4"/>
                    <a:gd name="T2" fmla="*/ 3 w 3"/>
                    <a:gd name="T3" fmla="*/ 4 h 4"/>
                    <a:gd name="T4" fmla="*/ 1 w 3"/>
                    <a:gd name="T5" fmla="*/ 2 h 4"/>
                    <a:gd name="T6" fmla="*/ 0 w 3"/>
                    <a:gd name="T7" fmla="*/ 0 h 4"/>
                    <a:gd name="T8" fmla="*/ 0 w 3"/>
                    <a:gd name="T9" fmla="*/ 0 h 4"/>
                    <a:gd name="T10" fmla="*/ 0 w 3"/>
                    <a:gd name="T11" fmla="*/ 1 h 4"/>
                    <a:gd name="T12" fmla="*/ 1 w 3"/>
                    <a:gd name="T13" fmla="*/ 4 h 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" h="4">
                      <a:moveTo>
                        <a:pt x="1" y="4"/>
                      </a:moveTo>
                      <a:cubicBezTo>
                        <a:pt x="1" y="4"/>
                        <a:pt x="1" y="4"/>
                        <a:pt x="3" y="4"/>
                      </a:cubicBezTo>
                      <a:cubicBezTo>
                        <a:pt x="2" y="4"/>
                        <a:pt x="1" y="2"/>
                        <a:pt x="1" y="2"/>
                      </a:cubicBezTo>
                      <a:cubicBezTo>
                        <a:pt x="1" y="2"/>
                        <a:pt x="1" y="0"/>
                        <a:pt x="0" y="0"/>
                      </a:cubicBezTo>
                      <a:cubicBezTo>
                        <a:pt x="0" y="0"/>
                        <a:pt x="0" y="0"/>
                        <a:pt x="0" y="0"/>
                      </a:cubicBezTo>
                      <a:cubicBezTo>
                        <a:pt x="0" y="1"/>
                        <a:pt x="0" y="1"/>
                        <a:pt x="0" y="1"/>
                      </a:cubicBezTo>
                      <a:cubicBezTo>
                        <a:pt x="1" y="2"/>
                        <a:pt x="1" y="3"/>
                        <a:pt x="1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7" name="îsļíḓé"/>
                <p:cNvSpPr>
                  <a:spLocks noChangeAspect="1"/>
                </p:cNvSpPr>
                <p:nvPr/>
              </p:nvSpPr>
              <p:spPr>
                <a:xfrm>
                  <a:off x="4359424" y="4920678"/>
                  <a:ext cx="152400" cy="152400"/>
                </a:xfrm>
                <a:prstGeom prst="ellipse">
                  <a:avLst/>
                </a:prstGeom>
                <a:solidFill>
                  <a:srgbClr val="282758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8" name="iṥ1iďé"/>
                <p:cNvSpPr>
                  <a:spLocks noChangeAspect="1"/>
                </p:cNvSpPr>
                <p:nvPr/>
              </p:nvSpPr>
              <p:spPr>
                <a:xfrm>
                  <a:off x="4875327" y="3692215"/>
                  <a:ext cx="152400" cy="152400"/>
                </a:xfrm>
                <a:prstGeom prst="ellipse">
                  <a:avLst/>
                </a:prstGeom>
                <a:solidFill>
                  <a:srgbClr val="282758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89" name="íṧ1ïḋè"/>
                <p:cNvSpPr>
                  <a:spLocks noChangeAspect="1"/>
                </p:cNvSpPr>
                <p:nvPr/>
              </p:nvSpPr>
              <p:spPr>
                <a:xfrm>
                  <a:off x="7183969" y="3692215"/>
                  <a:ext cx="152400" cy="152400"/>
                </a:xfrm>
                <a:prstGeom prst="ellipse">
                  <a:avLst/>
                </a:prstGeom>
                <a:solidFill>
                  <a:srgbClr val="282758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</p:grpSp>
        </p:grpSp>
        <p:sp>
          <p:nvSpPr>
            <p:cNvPr id="9" name="îṩḷîḓè"/>
            <p:cNvSpPr>
              <a:spLocks noChangeAspect="1"/>
            </p:cNvSpPr>
            <p:nvPr/>
          </p:nvSpPr>
          <p:spPr>
            <a:xfrm>
              <a:off x="7680176" y="4920678"/>
              <a:ext cx="152400" cy="152400"/>
            </a:xfrm>
            <a:prstGeom prst="ellipse">
              <a:avLst/>
            </a:prstGeom>
            <a:solidFill>
              <a:srgbClr val="282758"/>
            </a:solidFill>
            <a:ln w="12700" cap="flat" cmpd="sng" algn="ctr">
              <a:noFill/>
              <a:prstDash val="solid"/>
              <a:miter lim="800000"/>
              <a:headEnd type="none" w="med" len="med"/>
              <a:tailEnd type="none" w="med" len="med"/>
            </a:ln>
            <a:effectLst/>
            <a:extLst>
              <a:ext uri="{91240B29-F687-4F45-9708-019B960494DF}">
                <a14:hiddenLine xmlns:a14="http://schemas.microsoft.com/office/drawing/2010/main" w="12700">
                  <a:solidFill>
                    <a:schemeClr val="accent6">
                      <a:lumMod val="100000"/>
                    </a:schemeClr>
                  </a:solidFill>
                  <a:prstDash val="solid"/>
                  <a:miter lim="800000"/>
                  <a:headEnd type="none" w="med" len="med"/>
                  <a:tailEnd type="none" w="med" len="med"/>
                </a14:hiddenLine>
              </a:ext>
            </a:ex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0" name="ïśļîde"/>
            <p:cNvSpPr/>
            <p:nvPr/>
          </p:nvSpPr>
          <p:spPr bwMode="auto">
            <a:xfrm>
              <a:off x="8068871" y="4490469"/>
              <a:ext cx="969171" cy="968376"/>
            </a:xfrm>
            <a:prstGeom prst="ellipse">
              <a:avLst/>
            </a:prstGeom>
            <a:solidFill>
              <a:srgbClr val="282758"/>
            </a:solidFill>
            <a:ln w="12700" cap="flat" cmpd="sng" algn="ctr">
              <a:noFill/>
              <a:prstDash val="solid"/>
              <a:round/>
              <a:headEnd type="none" w="med" len="med"/>
              <a:tailEnd type="none" w="med" len="med"/>
            </a:ln>
            <a:extLst>
              <a:ext uri="{91240B29-F687-4F45-9708-019B960494DF}">
                <a14:hiddenLine xmlns:a14="http://schemas.microsoft.com/office/drawing/2010/main" w="12700">
                  <a:solidFill>
                    <a:schemeClr val="accent5">
                      <a:lumMod val="100000"/>
                    </a:schemeClr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  <p:txBody>
            <a:bodyPr anchor="ctr"/>
            <a:lstStyle/>
            <a:p>
              <a:pPr algn="ctr"/>
              <a:endParaRPr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grpSp>
          <p:nvGrpSpPr>
            <p:cNvPr id="11" name="íṩļîḑe"/>
            <p:cNvGrpSpPr/>
            <p:nvPr/>
          </p:nvGrpSpPr>
          <p:grpSpPr>
            <a:xfrm>
              <a:off x="8208456" y="4777571"/>
              <a:ext cx="693170" cy="394171"/>
              <a:chOff x="279400" y="-1397000"/>
              <a:chExt cx="1387475" cy="788988"/>
            </a:xfrm>
          </p:grpSpPr>
          <p:sp>
            <p:nvSpPr>
              <p:cNvPr id="55" name="ïšlíḑè"/>
              <p:cNvSpPr/>
              <p:nvPr/>
            </p:nvSpPr>
            <p:spPr bwMode="auto">
              <a:xfrm>
                <a:off x="584200" y="-1397000"/>
                <a:ext cx="1082675" cy="788988"/>
              </a:xfrm>
              <a:custGeom>
                <a:avLst/>
                <a:gdLst>
                  <a:gd name="T0" fmla="*/ 192 w 198"/>
                  <a:gd name="T1" fmla="*/ 72 h 144"/>
                  <a:gd name="T2" fmla="*/ 184 w 198"/>
                  <a:gd name="T3" fmla="*/ 72 h 144"/>
                  <a:gd name="T4" fmla="*/ 172 w 198"/>
                  <a:gd name="T5" fmla="*/ 43 h 144"/>
                  <a:gd name="T6" fmla="*/ 157 w 198"/>
                  <a:gd name="T7" fmla="*/ 32 h 144"/>
                  <a:gd name="T8" fmla="*/ 126 w 198"/>
                  <a:gd name="T9" fmla="*/ 32 h 144"/>
                  <a:gd name="T10" fmla="*/ 126 w 198"/>
                  <a:gd name="T11" fmla="*/ 2 h 144"/>
                  <a:gd name="T12" fmla="*/ 124 w 198"/>
                  <a:gd name="T13" fmla="*/ 0 h 144"/>
                  <a:gd name="T14" fmla="*/ 2 w 198"/>
                  <a:gd name="T15" fmla="*/ 0 h 144"/>
                  <a:gd name="T16" fmla="*/ 0 w 198"/>
                  <a:gd name="T17" fmla="*/ 2 h 144"/>
                  <a:gd name="T18" fmla="*/ 0 w 198"/>
                  <a:gd name="T19" fmla="*/ 123 h 144"/>
                  <a:gd name="T20" fmla="*/ 2 w 198"/>
                  <a:gd name="T21" fmla="*/ 125 h 144"/>
                  <a:gd name="T22" fmla="*/ 19 w 198"/>
                  <a:gd name="T23" fmla="*/ 125 h 144"/>
                  <a:gd name="T24" fmla="*/ 40 w 198"/>
                  <a:gd name="T25" fmla="*/ 144 h 144"/>
                  <a:gd name="T26" fmla="*/ 61 w 198"/>
                  <a:gd name="T27" fmla="*/ 125 h 144"/>
                  <a:gd name="T28" fmla="*/ 138 w 198"/>
                  <a:gd name="T29" fmla="*/ 125 h 144"/>
                  <a:gd name="T30" fmla="*/ 159 w 198"/>
                  <a:gd name="T31" fmla="*/ 144 h 144"/>
                  <a:gd name="T32" fmla="*/ 180 w 198"/>
                  <a:gd name="T33" fmla="*/ 125 h 144"/>
                  <a:gd name="T34" fmla="*/ 192 w 198"/>
                  <a:gd name="T35" fmla="*/ 125 h 144"/>
                  <a:gd name="T36" fmla="*/ 198 w 198"/>
                  <a:gd name="T37" fmla="*/ 119 h 144"/>
                  <a:gd name="T38" fmla="*/ 198 w 198"/>
                  <a:gd name="T39" fmla="*/ 78 h 144"/>
                  <a:gd name="T40" fmla="*/ 192 w 198"/>
                  <a:gd name="T41" fmla="*/ 72 h 144"/>
                  <a:gd name="T42" fmla="*/ 157 w 198"/>
                  <a:gd name="T43" fmla="*/ 36 h 144"/>
                  <a:gd name="T44" fmla="*/ 168 w 198"/>
                  <a:gd name="T45" fmla="*/ 45 h 144"/>
                  <a:gd name="T46" fmla="*/ 179 w 198"/>
                  <a:gd name="T47" fmla="*/ 72 h 144"/>
                  <a:gd name="T48" fmla="*/ 126 w 198"/>
                  <a:gd name="T49" fmla="*/ 72 h 144"/>
                  <a:gd name="T50" fmla="*/ 126 w 198"/>
                  <a:gd name="T51" fmla="*/ 36 h 144"/>
                  <a:gd name="T52" fmla="*/ 157 w 198"/>
                  <a:gd name="T53" fmla="*/ 36 h 144"/>
                  <a:gd name="T54" fmla="*/ 5 w 198"/>
                  <a:gd name="T55" fmla="*/ 5 h 144"/>
                  <a:gd name="T56" fmla="*/ 121 w 198"/>
                  <a:gd name="T57" fmla="*/ 5 h 144"/>
                  <a:gd name="T58" fmla="*/ 121 w 198"/>
                  <a:gd name="T59" fmla="*/ 120 h 144"/>
                  <a:gd name="T60" fmla="*/ 61 w 198"/>
                  <a:gd name="T61" fmla="*/ 120 h 144"/>
                  <a:gd name="T62" fmla="*/ 40 w 198"/>
                  <a:gd name="T63" fmla="*/ 102 h 144"/>
                  <a:gd name="T64" fmla="*/ 19 w 198"/>
                  <a:gd name="T65" fmla="*/ 120 h 144"/>
                  <a:gd name="T66" fmla="*/ 5 w 198"/>
                  <a:gd name="T67" fmla="*/ 120 h 144"/>
                  <a:gd name="T68" fmla="*/ 5 w 198"/>
                  <a:gd name="T69" fmla="*/ 5 h 144"/>
                  <a:gd name="T70" fmla="*/ 40 w 198"/>
                  <a:gd name="T71" fmla="*/ 139 h 144"/>
                  <a:gd name="T72" fmla="*/ 23 w 198"/>
                  <a:gd name="T73" fmla="*/ 123 h 144"/>
                  <a:gd name="T74" fmla="*/ 40 w 198"/>
                  <a:gd name="T75" fmla="*/ 106 h 144"/>
                  <a:gd name="T76" fmla="*/ 56 w 198"/>
                  <a:gd name="T77" fmla="*/ 123 h 144"/>
                  <a:gd name="T78" fmla="*/ 40 w 198"/>
                  <a:gd name="T79" fmla="*/ 139 h 144"/>
                  <a:gd name="T80" fmla="*/ 159 w 198"/>
                  <a:gd name="T81" fmla="*/ 139 h 144"/>
                  <a:gd name="T82" fmla="*/ 143 w 198"/>
                  <a:gd name="T83" fmla="*/ 123 h 144"/>
                  <a:gd name="T84" fmla="*/ 159 w 198"/>
                  <a:gd name="T85" fmla="*/ 106 h 144"/>
                  <a:gd name="T86" fmla="*/ 175 w 198"/>
                  <a:gd name="T87" fmla="*/ 122 h 144"/>
                  <a:gd name="T88" fmla="*/ 175 w 198"/>
                  <a:gd name="T89" fmla="*/ 123 h 144"/>
                  <a:gd name="T90" fmla="*/ 175 w 198"/>
                  <a:gd name="T91" fmla="*/ 123 h 144"/>
                  <a:gd name="T92" fmla="*/ 159 w 198"/>
                  <a:gd name="T93" fmla="*/ 139 h 144"/>
                  <a:gd name="T94" fmla="*/ 193 w 198"/>
                  <a:gd name="T95" fmla="*/ 119 h 144"/>
                  <a:gd name="T96" fmla="*/ 192 w 198"/>
                  <a:gd name="T97" fmla="*/ 120 h 144"/>
                  <a:gd name="T98" fmla="*/ 180 w 198"/>
                  <a:gd name="T99" fmla="*/ 120 h 144"/>
                  <a:gd name="T100" fmla="*/ 159 w 198"/>
                  <a:gd name="T101" fmla="*/ 102 h 144"/>
                  <a:gd name="T102" fmla="*/ 138 w 198"/>
                  <a:gd name="T103" fmla="*/ 120 h 144"/>
                  <a:gd name="T104" fmla="*/ 126 w 198"/>
                  <a:gd name="T105" fmla="*/ 120 h 144"/>
                  <a:gd name="T106" fmla="*/ 126 w 198"/>
                  <a:gd name="T107" fmla="*/ 77 h 144"/>
                  <a:gd name="T108" fmla="*/ 192 w 198"/>
                  <a:gd name="T109" fmla="*/ 77 h 144"/>
                  <a:gd name="T110" fmla="*/ 193 w 198"/>
                  <a:gd name="T111" fmla="*/ 78 h 144"/>
                  <a:gd name="T112" fmla="*/ 193 w 198"/>
                  <a:gd name="T113" fmla="*/ 119 h 1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</a:cxnLst>
                <a:rect l="0" t="0" r="r" b="b"/>
                <a:pathLst>
                  <a:path w="198" h="144">
                    <a:moveTo>
                      <a:pt x="192" y="72"/>
                    </a:moveTo>
                    <a:cubicBezTo>
                      <a:pt x="184" y="72"/>
                      <a:pt x="184" y="72"/>
                      <a:pt x="184" y="72"/>
                    </a:cubicBezTo>
                    <a:cubicBezTo>
                      <a:pt x="181" y="65"/>
                      <a:pt x="172" y="43"/>
                      <a:pt x="172" y="43"/>
                    </a:cubicBezTo>
                    <a:cubicBezTo>
                      <a:pt x="170" y="37"/>
                      <a:pt x="163" y="32"/>
                      <a:pt x="157" y="32"/>
                    </a:cubicBezTo>
                    <a:cubicBezTo>
                      <a:pt x="126" y="32"/>
                      <a:pt x="126" y="32"/>
                      <a:pt x="126" y="32"/>
                    </a:cubicBezTo>
                    <a:cubicBezTo>
                      <a:pt x="126" y="2"/>
                      <a:pt x="126" y="2"/>
                      <a:pt x="126" y="2"/>
                    </a:cubicBezTo>
                    <a:cubicBezTo>
                      <a:pt x="126" y="1"/>
                      <a:pt x="125" y="0"/>
                      <a:pt x="124" y="0"/>
                    </a:cubicBezTo>
                    <a:cubicBezTo>
                      <a:pt x="2" y="0"/>
                      <a:pt x="2" y="0"/>
                      <a:pt x="2" y="0"/>
                    </a:cubicBezTo>
                    <a:cubicBezTo>
                      <a:pt x="1" y="0"/>
                      <a:pt x="0" y="1"/>
                      <a:pt x="0" y="2"/>
                    </a:cubicBezTo>
                    <a:cubicBezTo>
                      <a:pt x="0" y="123"/>
                      <a:pt x="0" y="123"/>
                      <a:pt x="0" y="123"/>
                    </a:cubicBezTo>
                    <a:cubicBezTo>
                      <a:pt x="0" y="124"/>
                      <a:pt x="1" y="125"/>
                      <a:pt x="2" y="125"/>
                    </a:cubicBezTo>
                    <a:cubicBezTo>
                      <a:pt x="19" y="125"/>
                      <a:pt x="19" y="125"/>
                      <a:pt x="19" y="125"/>
                    </a:cubicBezTo>
                    <a:cubicBezTo>
                      <a:pt x="20" y="135"/>
                      <a:pt x="29" y="144"/>
                      <a:pt x="40" y="144"/>
                    </a:cubicBezTo>
                    <a:cubicBezTo>
                      <a:pt x="51" y="144"/>
                      <a:pt x="59" y="135"/>
                      <a:pt x="61" y="125"/>
                    </a:cubicBezTo>
                    <a:cubicBezTo>
                      <a:pt x="138" y="125"/>
                      <a:pt x="138" y="125"/>
                      <a:pt x="138" y="125"/>
                    </a:cubicBezTo>
                    <a:cubicBezTo>
                      <a:pt x="139" y="135"/>
                      <a:pt x="148" y="144"/>
                      <a:pt x="159" y="144"/>
                    </a:cubicBezTo>
                    <a:cubicBezTo>
                      <a:pt x="170" y="144"/>
                      <a:pt x="179" y="135"/>
                      <a:pt x="180" y="125"/>
                    </a:cubicBezTo>
                    <a:cubicBezTo>
                      <a:pt x="192" y="125"/>
                      <a:pt x="192" y="125"/>
                      <a:pt x="192" y="125"/>
                    </a:cubicBezTo>
                    <a:cubicBezTo>
                      <a:pt x="195" y="125"/>
                      <a:pt x="198" y="122"/>
                      <a:pt x="198" y="119"/>
                    </a:cubicBezTo>
                    <a:cubicBezTo>
                      <a:pt x="198" y="78"/>
                      <a:pt x="198" y="78"/>
                      <a:pt x="198" y="78"/>
                    </a:cubicBezTo>
                    <a:cubicBezTo>
                      <a:pt x="198" y="75"/>
                      <a:pt x="195" y="72"/>
                      <a:pt x="192" y="72"/>
                    </a:cubicBezTo>
                    <a:close/>
                    <a:moveTo>
                      <a:pt x="157" y="36"/>
                    </a:moveTo>
                    <a:cubicBezTo>
                      <a:pt x="161" y="36"/>
                      <a:pt x="166" y="40"/>
                      <a:pt x="168" y="45"/>
                    </a:cubicBezTo>
                    <a:cubicBezTo>
                      <a:pt x="168" y="46"/>
                      <a:pt x="176" y="64"/>
                      <a:pt x="179" y="72"/>
                    </a:cubicBezTo>
                    <a:cubicBezTo>
                      <a:pt x="126" y="72"/>
                      <a:pt x="126" y="72"/>
                      <a:pt x="126" y="72"/>
                    </a:cubicBezTo>
                    <a:cubicBezTo>
                      <a:pt x="126" y="36"/>
                      <a:pt x="126" y="36"/>
                      <a:pt x="126" y="36"/>
                    </a:cubicBezTo>
                    <a:lnTo>
                      <a:pt x="157" y="36"/>
                    </a:lnTo>
                    <a:close/>
                    <a:moveTo>
                      <a:pt x="5" y="5"/>
                    </a:moveTo>
                    <a:cubicBezTo>
                      <a:pt x="121" y="5"/>
                      <a:pt x="121" y="5"/>
                      <a:pt x="121" y="5"/>
                    </a:cubicBezTo>
                    <a:cubicBezTo>
                      <a:pt x="121" y="120"/>
                      <a:pt x="121" y="120"/>
                      <a:pt x="121" y="120"/>
                    </a:cubicBezTo>
                    <a:cubicBezTo>
                      <a:pt x="61" y="120"/>
                      <a:pt x="61" y="120"/>
                      <a:pt x="61" y="120"/>
                    </a:cubicBezTo>
                    <a:cubicBezTo>
                      <a:pt x="59" y="110"/>
                      <a:pt x="51" y="102"/>
                      <a:pt x="40" y="102"/>
                    </a:cubicBezTo>
                    <a:cubicBezTo>
                      <a:pt x="29" y="102"/>
                      <a:pt x="20" y="110"/>
                      <a:pt x="19" y="120"/>
                    </a:cubicBezTo>
                    <a:cubicBezTo>
                      <a:pt x="5" y="120"/>
                      <a:pt x="5" y="120"/>
                      <a:pt x="5" y="120"/>
                    </a:cubicBezTo>
                    <a:lnTo>
                      <a:pt x="5" y="5"/>
                    </a:lnTo>
                    <a:close/>
                    <a:moveTo>
                      <a:pt x="40" y="139"/>
                    </a:moveTo>
                    <a:cubicBezTo>
                      <a:pt x="31" y="139"/>
                      <a:pt x="23" y="132"/>
                      <a:pt x="23" y="123"/>
                    </a:cubicBezTo>
                    <a:cubicBezTo>
                      <a:pt x="23" y="114"/>
                      <a:pt x="31" y="106"/>
                      <a:pt x="40" y="106"/>
                    </a:cubicBezTo>
                    <a:cubicBezTo>
                      <a:pt x="49" y="106"/>
                      <a:pt x="56" y="114"/>
                      <a:pt x="56" y="123"/>
                    </a:cubicBezTo>
                    <a:cubicBezTo>
                      <a:pt x="56" y="132"/>
                      <a:pt x="49" y="139"/>
                      <a:pt x="40" y="139"/>
                    </a:cubicBezTo>
                    <a:close/>
                    <a:moveTo>
                      <a:pt x="159" y="139"/>
                    </a:moveTo>
                    <a:cubicBezTo>
                      <a:pt x="150" y="139"/>
                      <a:pt x="143" y="132"/>
                      <a:pt x="143" y="123"/>
                    </a:cubicBezTo>
                    <a:cubicBezTo>
                      <a:pt x="143" y="114"/>
                      <a:pt x="150" y="106"/>
                      <a:pt x="159" y="106"/>
                    </a:cubicBezTo>
                    <a:cubicBezTo>
                      <a:pt x="168" y="106"/>
                      <a:pt x="175" y="113"/>
                      <a:pt x="175" y="122"/>
                    </a:cubicBezTo>
                    <a:cubicBezTo>
                      <a:pt x="175" y="122"/>
                      <a:pt x="175" y="122"/>
                      <a:pt x="175" y="123"/>
                    </a:cubicBezTo>
                    <a:cubicBezTo>
                      <a:pt x="175" y="123"/>
                      <a:pt x="175" y="123"/>
                      <a:pt x="175" y="123"/>
                    </a:cubicBezTo>
                    <a:cubicBezTo>
                      <a:pt x="175" y="132"/>
                      <a:pt x="168" y="139"/>
                      <a:pt x="159" y="139"/>
                    </a:cubicBezTo>
                    <a:close/>
                    <a:moveTo>
                      <a:pt x="193" y="119"/>
                    </a:moveTo>
                    <a:cubicBezTo>
                      <a:pt x="193" y="120"/>
                      <a:pt x="192" y="120"/>
                      <a:pt x="192" y="120"/>
                    </a:cubicBezTo>
                    <a:cubicBezTo>
                      <a:pt x="180" y="120"/>
                      <a:pt x="180" y="120"/>
                      <a:pt x="180" y="120"/>
                    </a:cubicBezTo>
                    <a:cubicBezTo>
                      <a:pt x="179" y="110"/>
                      <a:pt x="170" y="102"/>
                      <a:pt x="159" y="102"/>
                    </a:cubicBezTo>
                    <a:cubicBezTo>
                      <a:pt x="148" y="102"/>
                      <a:pt x="139" y="110"/>
                      <a:pt x="138" y="120"/>
                    </a:cubicBezTo>
                    <a:cubicBezTo>
                      <a:pt x="126" y="120"/>
                      <a:pt x="126" y="120"/>
                      <a:pt x="126" y="120"/>
                    </a:cubicBezTo>
                    <a:cubicBezTo>
                      <a:pt x="126" y="77"/>
                      <a:pt x="126" y="77"/>
                      <a:pt x="126" y="77"/>
                    </a:cubicBezTo>
                    <a:cubicBezTo>
                      <a:pt x="192" y="77"/>
                      <a:pt x="192" y="77"/>
                      <a:pt x="192" y="77"/>
                    </a:cubicBezTo>
                    <a:cubicBezTo>
                      <a:pt x="192" y="77"/>
                      <a:pt x="193" y="78"/>
                      <a:pt x="193" y="78"/>
                    </a:cubicBezTo>
                    <a:lnTo>
                      <a:pt x="193" y="119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6" name="ïş1íḋé"/>
              <p:cNvSpPr/>
              <p:nvPr/>
            </p:nvSpPr>
            <p:spPr bwMode="auto">
              <a:xfrm>
                <a:off x="279400" y="-1397000"/>
                <a:ext cx="239713" cy="28575"/>
              </a:xfrm>
              <a:custGeom>
                <a:avLst/>
                <a:gdLst>
                  <a:gd name="T0" fmla="*/ 42 w 44"/>
                  <a:gd name="T1" fmla="*/ 0 h 5"/>
                  <a:gd name="T2" fmla="*/ 2 w 44"/>
                  <a:gd name="T3" fmla="*/ 0 h 5"/>
                  <a:gd name="T4" fmla="*/ 0 w 44"/>
                  <a:gd name="T5" fmla="*/ 2 h 5"/>
                  <a:gd name="T6" fmla="*/ 2 w 44"/>
                  <a:gd name="T7" fmla="*/ 5 h 5"/>
                  <a:gd name="T8" fmla="*/ 42 w 44"/>
                  <a:gd name="T9" fmla="*/ 5 h 5"/>
                  <a:gd name="T10" fmla="*/ 44 w 44"/>
                  <a:gd name="T11" fmla="*/ 2 h 5"/>
                  <a:gd name="T12" fmla="*/ 42 w 44"/>
                  <a:gd name="T13" fmla="*/ 0 h 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44" h="5">
                    <a:moveTo>
                      <a:pt x="42" y="0"/>
                    </a:moveTo>
                    <a:cubicBezTo>
                      <a:pt x="2" y="0"/>
                      <a:pt x="2" y="0"/>
                      <a:pt x="2" y="0"/>
                    </a:cubicBezTo>
                    <a:cubicBezTo>
                      <a:pt x="1" y="0"/>
                      <a:pt x="0" y="1"/>
                      <a:pt x="0" y="2"/>
                    </a:cubicBezTo>
                    <a:cubicBezTo>
                      <a:pt x="0" y="4"/>
                      <a:pt x="1" y="5"/>
                      <a:pt x="2" y="5"/>
                    </a:cubicBezTo>
                    <a:cubicBezTo>
                      <a:pt x="42" y="5"/>
                      <a:pt x="42" y="5"/>
                      <a:pt x="42" y="5"/>
                    </a:cubicBezTo>
                    <a:cubicBezTo>
                      <a:pt x="43" y="5"/>
                      <a:pt x="44" y="4"/>
                      <a:pt x="44" y="2"/>
                    </a:cubicBezTo>
                    <a:cubicBezTo>
                      <a:pt x="44" y="1"/>
                      <a:pt x="43" y="0"/>
                      <a:pt x="42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7" name="îŝ1iḍè"/>
              <p:cNvSpPr/>
              <p:nvPr/>
            </p:nvSpPr>
            <p:spPr bwMode="auto">
              <a:xfrm>
                <a:off x="328613" y="-1276350"/>
                <a:ext cx="190500" cy="26988"/>
              </a:xfrm>
              <a:custGeom>
                <a:avLst/>
                <a:gdLst>
                  <a:gd name="T0" fmla="*/ 33 w 35"/>
                  <a:gd name="T1" fmla="*/ 0 h 5"/>
                  <a:gd name="T2" fmla="*/ 3 w 35"/>
                  <a:gd name="T3" fmla="*/ 0 h 5"/>
                  <a:gd name="T4" fmla="*/ 0 w 35"/>
                  <a:gd name="T5" fmla="*/ 2 h 5"/>
                  <a:gd name="T6" fmla="*/ 3 w 35"/>
                  <a:gd name="T7" fmla="*/ 5 h 5"/>
                  <a:gd name="T8" fmla="*/ 33 w 35"/>
                  <a:gd name="T9" fmla="*/ 5 h 5"/>
                  <a:gd name="T10" fmla="*/ 35 w 35"/>
                  <a:gd name="T11" fmla="*/ 2 h 5"/>
                  <a:gd name="T12" fmla="*/ 33 w 35"/>
                  <a:gd name="T13" fmla="*/ 0 h 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35" h="5">
                    <a:moveTo>
                      <a:pt x="33" y="0"/>
                    </a:moveTo>
                    <a:cubicBezTo>
                      <a:pt x="3" y="0"/>
                      <a:pt x="3" y="0"/>
                      <a:pt x="3" y="0"/>
                    </a:cubicBezTo>
                    <a:cubicBezTo>
                      <a:pt x="2" y="0"/>
                      <a:pt x="0" y="1"/>
                      <a:pt x="0" y="2"/>
                    </a:cubicBezTo>
                    <a:cubicBezTo>
                      <a:pt x="0" y="4"/>
                      <a:pt x="2" y="5"/>
                      <a:pt x="3" y="5"/>
                    </a:cubicBezTo>
                    <a:cubicBezTo>
                      <a:pt x="33" y="5"/>
                      <a:pt x="33" y="5"/>
                      <a:pt x="33" y="5"/>
                    </a:cubicBezTo>
                    <a:cubicBezTo>
                      <a:pt x="34" y="5"/>
                      <a:pt x="35" y="4"/>
                      <a:pt x="35" y="2"/>
                    </a:cubicBezTo>
                    <a:cubicBezTo>
                      <a:pt x="35" y="1"/>
                      <a:pt x="34" y="0"/>
                      <a:pt x="33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58" name="išḻíďe"/>
              <p:cNvSpPr/>
              <p:nvPr/>
            </p:nvSpPr>
            <p:spPr bwMode="auto">
              <a:xfrm>
                <a:off x="382588" y="-1155700"/>
                <a:ext cx="136525" cy="26988"/>
              </a:xfrm>
              <a:custGeom>
                <a:avLst/>
                <a:gdLst>
                  <a:gd name="T0" fmla="*/ 23 w 25"/>
                  <a:gd name="T1" fmla="*/ 0 h 5"/>
                  <a:gd name="T2" fmla="*/ 3 w 25"/>
                  <a:gd name="T3" fmla="*/ 0 h 5"/>
                  <a:gd name="T4" fmla="*/ 0 w 25"/>
                  <a:gd name="T5" fmla="*/ 3 h 5"/>
                  <a:gd name="T6" fmla="*/ 3 w 25"/>
                  <a:gd name="T7" fmla="*/ 5 h 5"/>
                  <a:gd name="T8" fmla="*/ 23 w 25"/>
                  <a:gd name="T9" fmla="*/ 5 h 5"/>
                  <a:gd name="T10" fmla="*/ 25 w 25"/>
                  <a:gd name="T11" fmla="*/ 3 h 5"/>
                  <a:gd name="T12" fmla="*/ 23 w 25"/>
                  <a:gd name="T13" fmla="*/ 0 h 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25" h="5">
                    <a:moveTo>
                      <a:pt x="23" y="0"/>
                    </a:moveTo>
                    <a:cubicBezTo>
                      <a:pt x="3" y="0"/>
                      <a:pt x="3" y="0"/>
                      <a:pt x="3" y="0"/>
                    </a:cubicBezTo>
                    <a:cubicBezTo>
                      <a:pt x="2" y="0"/>
                      <a:pt x="0" y="1"/>
                      <a:pt x="0" y="3"/>
                    </a:cubicBezTo>
                    <a:cubicBezTo>
                      <a:pt x="0" y="4"/>
                      <a:pt x="2" y="5"/>
                      <a:pt x="3" y="5"/>
                    </a:cubicBezTo>
                    <a:cubicBezTo>
                      <a:pt x="23" y="5"/>
                      <a:pt x="23" y="5"/>
                      <a:pt x="23" y="5"/>
                    </a:cubicBezTo>
                    <a:cubicBezTo>
                      <a:pt x="24" y="5"/>
                      <a:pt x="25" y="4"/>
                      <a:pt x="25" y="3"/>
                    </a:cubicBezTo>
                    <a:cubicBezTo>
                      <a:pt x="25" y="1"/>
                      <a:pt x="24" y="0"/>
                      <a:pt x="23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  <p:grpSp>
          <p:nvGrpSpPr>
            <p:cNvPr id="12" name="iṣ1íḑé"/>
            <p:cNvGrpSpPr/>
            <p:nvPr/>
          </p:nvGrpSpPr>
          <p:grpSpPr>
            <a:xfrm>
              <a:off x="7417211" y="2809237"/>
              <a:ext cx="969171" cy="971549"/>
              <a:chOff x="7204075" y="-1846263"/>
              <a:chExt cx="1939925" cy="1944688"/>
            </a:xfrm>
          </p:grpSpPr>
          <p:sp>
            <p:nvSpPr>
              <p:cNvPr id="48" name="ïṧliḍè"/>
              <p:cNvSpPr/>
              <p:nvPr/>
            </p:nvSpPr>
            <p:spPr bwMode="auto">
              <a:xfrm>
                <a:off x="7204075" y="-1846263"/>
                <a:ext cx="1939925" cy="1944688"/>
              </a:xfrm>
              <a:prstGeom prst="ellipse">
                <a:avLst/>
              </a:prstGeom>
              <a:solidFill>
                <a:srgbClr val="86CCCA"/>
              </a:solidFill>
              <a:ln>
                <a:noFill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49" name="íṡ1îḋe"/>
              <p:cNvGrpSpPr/>
              <p:nvPr/>
            </p:nvGrpSpPr>
            <p:grpSpPr>
              <a:xfrm>
                <a:off x="7519988" y="-1506538"/>
                <a:ext cx="1312862" cy="1265238"/>
                <a:chOff x="7519988" y="-1506538"/>
                <a:chExt cx="1312862" cy="1265238"/>
              </a:xfrm>
            </p:grpSpPr>
            <p:sp>
              <p:nvSpPr>
                <p:cNvPr id="50" name="iŝľïḋê"/>
                <p:cNvSpPr/>
                <p:nvPr/>
              </p:nvSpPr>
              <p:spPr bwMode="auto">
                <a:xfrm>
                  <a:off x="7519988" y="-1484313"/>
                  <a:ext cx="1176338" cy="1117600"/>
                </a:xfrm>
                <a:custGeom>
                  <a:avLst/>
                  <a:gdLst>
                    <a:gd name="T0" fmla="*/ 211 w 215"/>
                    <a:gd name="T1" fmla="*/ 164 h 204"/>
                    <a:gd name="T2" fmla="*/ 147 w 215"/>
                    <a:gd name="T3" fmla="*/ 199 h 204"/>
                    <a:gd name="T4" fmla="*/ 46 w 215"/>
                    <a:gd name="T5" fmla="*/ 10 h 204"/>
                    <a:gd name="T6" fmla="*/ 35 w 215"/>
                    <a:gd name="T7" fmla="*/ 1 h 204"/>
                    <a:gd name="T8" fmla="*/ 22 w 215"/>
                    <a:gd name="T9" fmla="*/ 3 h 204"/>
                    <a:gd name="T10" fmla="*/ 1 w 215"/>
                    <a:gd name="T11" fmla="*/ 14 h 204"/>
                    <a:gd name="T12" fmla="*/ 0 w 215"/>
                    <a:gd name="T13" fmla="*/ 17 h 204"/>
                    <a:gd name="T14" fmla="*/ 3 w 215"/>
                    <a:gd name="T15" fmla="*/ 18 h 204"/>
                    <a:gd name="T16" fmla="*/ 24 w 215"/>
                    <a:gd name="T17" fmla="*/ 7 h 204"/>
                    <a:gd name="T18" fmla="*/ 34 w 215"/>
                    <a:gd name="T19" fmla="*/ 6 h 204"/>
                    <a:gd name="T20" fmla="*/ 41 w 215"/>
                    <a:gd name="T21" fmla="*/ 12 h 204"/>
                    <a:gd name="T22" fmla="*/ 144 w 215"/>
                    <a:gd name="T23" fmla="*/ 203 h 204"/>
                    <a:gd name="T24" fmla="*/ 146 w 215"/>
                    <a:gd name="T25" fmla="*/ 204 h 204"/>
                    <a:gd name="T26" fmla="*/ 146 w 215"/>
                    <a:gd name="T27" fmla="*/ 204 h 204"/>
                    <a:gd name="T28" fmla="*/ 148 w 215"/>
                    <a:gd name="T29" fmla="*/ 204 h 204"/>
                    <a:gd name="T30" fmla="*/ 213 w 215"/>
                    <a:gd name="T31" fmla="*/ 168 h 204"/>
                    <a:gd name="T32" fmla="*/ 214 w 215"/>
                    <a:gd name="T33" fmla="*/ 165 h 204"/>
                    <a:gd name="T34" fmla="*/ 211 w 215"/>
                    <a:gd name="T35" fmla="*/ 164 h 2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</a:cxnLst>
                  <a:rect l="0" t="0" r="r" b="b"/>
                  <a:pathLst>
                    <a:path w="215" h="204">
                      <a:moveTo>
                        <a:pt x="211" y="164"/>
                      </a:moveTo>
                      <a:cubicBezTo>
                        <a:pt x="147" y="199"/>
                        <a:pt x="147" y="199"/>
                        <a:pt x="147" y="199"/>
                      </a:cubicBezTo>
                      <a:cubicBezTo>
                        <a:pt x="46" y="10"/>
                        <a:pt x="46" y="10"/>
                        <a:pt x="46" y="10"/>
                      </a:cubicBezTo>
                      <a:cubicBezTo>
                        <a:pt x="43" y="6"/>
                        <a:pt x="40" y="3"/>
                        <a:pt x="35" y="1"/>
                      </a:cubicBezTo>
                      <a:cubicBezTo>
                        <a:pt x="31" y="0"/>
                        <a:pt x="26" y="1"/>
                        <a:pt x="22" y="3"/>
                      </a:cubicBezTo>
                      <a:cubicBezTo>
                        <a:pt x="1" y="14"/>
                        <a:pt x="1" y="14"/>
                        <a:pt x="1" y="14"/>
                      </a:cubicBezTo>
                      <a:cubicBezTo>
                        <a:pt x="0" y="15"/>
                        <a:pt x="0" y="16"/>
                        <a:pt x="0" y="17"/>
                      </a:cubicBezTo>
                      <a:cubicBezTo>
                        <a:pt x="1" y="18"/>
                        <a:pt x="2" y="19"/>
                        <a:pt x="3" y="18"/>
                      </a:cubicBezTo>
                      <a:cubicBezTo>
                        <a:pt x="24" y="7"/>
                        <a:pt x="24" y="7"/>
                        <a:pt x="24" y="7"/>
                      </a:cubicBezTo>
                      <a:cubicBezTo>
                        <a:pt x="27" y="5"/>
                        <a:pt x="31" y="5"/>
                        <a:pt x="34" y="6"/>
                      </a:cubicBezTo>
                      <a:cubicBezTo>
                        <a:pt x="37" y="7"/>
                        <a:pt x="40" y="9"/>
                        <a:pt x="41" y="12"/>
                      </a:cubicBezTo>
                      <a:cubicBezTo>
                        <a:pt x="144" y="203"/>
                        <a:pt x="144" y="203"/>
                        <a:pt x="144" y="203"/>
                      </a:cubicBezTo>
                      <a:cubicBezTo>
                        <a:pt x="145" y="203"/>
                        <a:pt x="145" y="204"/>
                        <a:pt x="146" y="204"/>
                      </a:cubicBezTo>
                      <a:cubicBezTo>
                        <a:pt x="146" y="204"/>
                        <a:pt x="146" y="204"/>
                        <a:pt x="146" y="204"/>
                      </a:cubicBezTo>
                      <a:cubicBezTo>
                        <a:pt x="147" y="204"/>
                        <a:pt x="147" y="204"/>
                        <a:pt x="148" y="204"/>
                      </a:cubicBezTo>
                      <a:cubicBezTo>
                        <a:pt x="213" y="168"/>
                        <a:pt x="213" y="168"/>
                        <a:pt x="213" y="168"/>
                      </a:cubicBezTo>
                      <a:cubicBezTo>
                        <a:pt x="215" y="168"/>
                        <a:pt x="215" y="166"/>
                        <a:pt x="214" y="165"/>
                      </a:cubicBezTo>
                      <a:cubicBezTo>
                        <a:pt x="214" y="164"/>
                        <a:pt x="212" y="164"/>
                        <a:pt x="211" y="164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51" name="íṧlîdè"/>
                <p:cNvSpPr/>
                <p:nvPr/>
              </p:nvSpPr>
              <p:spPr bwMode="auto">
                <a:xfrm>
                  <a:off x="8045450" y="-422275"/>
                  <a:ext cx="190500" cy="180975"/>
                </a:xfrm>
                <a:custGeom>
                  <a:avLst/>
                  <a:gdLst>
                    <a:gd name="T0" fmla="*/ 18 w 35"/>
                    <a:gd name="T1" fmla="*/ 0 h 33"/>
                    <a:gd name="T2" fmla="*/ 11 w 35"/>
                    <a:gd name="T3" fmla="*/ 2 h 33"/>
                    <a:gd name="T4" fmla="*/ 4 w 35"/>
                    <a:gd name="T5" fmla="*/ 24 h 33"/>
                    <a:gd name="T6" fmla="*/ 19 w 35"/>
                    <a:gd name="T7" fmla="*/ 33 h 33"/>
                    <a:gd name="T8" fmla="*/ 26 w 35"/>
                    <a:gd name="T9" fmla="*/ 31 h 33"/>
                    <a:gd name="T10" fmla="*/ 34 w 35"/>
                    <a:gd name="T11" fmla="*/ 21 h 33"/>
                    <a:gd name="T12" fmla="*/ 33 w 35"/>
                    <a:gd name="T13" fmla="*/ 9 h 33"/>
                    <a:gd name="T14" fmla="*/ 18 w 35"/>
                    <a:gd name="T15" fmla="*/ 0 h 33"/>
                    <a:gd name="T16" fmla="*/ 30 w 35"/>
                    <a:gd name="T17" fmla="*/ 20 h 33"/>
                    <a:gd name="T18" fmla="*/ 24 w 35"/>
                    <a:gd name="T19" fmla="*/ 27 h 33"/>
                    <a:gd name="T20" fmla="*/ 19 w 35"/>
                    <a:gd name="T21" fmla="*/ 28 h 33"/>
                    <a:gd name="T22" fmla="*/ 8 w 35"/>
                    <a:gd name="T23" fmla="*/ 22 h 33"/>
                    <a:gd name="T24" fmla="*/ 13 w 35"/>
                    <a:gd name="T25" fmla="*/ 6 h 33"/>
                    <a:gd name="T26" fmla="*/ 18 w 35"/>
                    <a:gd name="T27" fmla="*/ 5 h 33"/>
                    <a:gd name="T28" fmla="*/ 29 w 35"/>
                    <a:gd name="T29" fmla="*/ 11 h 33"/>
                    <a:gd name="T30" fmla="*/ 30 w 35"/>
                    <a:gd name="T31" fmla="*/ 20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</a:cxnLst>
                  <a:rect l="0" t="0" r="r" b="b"/>
                  <a:pathLst>
                    <a:path w="35" h="33">
                      <a:moveTo>
                        <a:pt x="18" y="0"/>
                      </a:moveTo>
                      <a:cubicBezTo>
                        <a:pt x="16" y="0"/>
                        <a:pt x="13" y="1"/>
                        <a:pt x="11" y="2"/>
                      </a:cubicBezTo>
                      <a:cubicBezTo>
                        <a:pt x="3" y="6"/>
                        <a:pt x="0" y="16"/>
                        <a:pt x="4" y="24"/>
                      </a:cubicBezTo>
                      <a:cubicBezTo>
                        <a:pt x="7" y="30"/>
                        <a:pt x="13" y="33"/>
                        <a:pt x="19" y="33"/>
                      </a:cubicBezTo>
                      <a:cubicBezTo>
                        <a:pt x="21" y="33"/>
                        <a:pt x="24" y="32"/>
                        <a:pt x="26" y="31"/>
                      </a:cubicBezTo>
                      <a:cubicBezTo>
                        <a:pt x="30" y="29"/>
                        <a:pt x="33" y="25"/>
                        <a:pt x="34" y="21"/>
                      </a:cubicBezTo>
                      <a:cubicBezTo>
                        <a:pt x="35" y="17"/>
                        <a:pt x="35" y="13"/>
                        <a:pt x="33" y="9"/>
                      </a:cubicBezTo>
                      <a:cubicBezTo>
                        <a:pt x="30" y="4"/>
                        <a:pt x="24" y="0"/>
                        <a:pt x="18" y="0"/>
                      </a:cubicBezTo>
                      <a:close/>
                      <a:moveTo>
                        <a:pt x="30" y="20"/>
                      </a:moveTo>
                      <a:cubicBezTo>
                        <a:pt x="29" y="23"/>
                        <a:pt x="27" y="25"/>
                        <a:pt x="24" y="27"/>
                      </a:cubicBezTo>
                      <a:cubicBezTo>
                        <a:pt x="22" y="28"/>
                        <a:pt x="20" y="28"/>
                        <a:pt x="19" y="28"/>
                      </a:cubicBezTo>
                      <a:cubicBezTo>
                        <a:pt x="14" y="28"/>
                        <a:pt x="10" y="26"/>
                        <a:pt x="8" y="22"/>
                      </a:cubicBezTo>
                      <a:cubicBezTo>
                        <a:pt x="5" y="16"/>
                        <a:pt x="7" y="9"/>
                        <a:pt x="13" y="6"/>
                      </a:cubicBezTo>
                      <a:cubicBezTo>
                        <a:pt x="15" y="5"/>
                        <a:pt x="17" y="5"/>
                        <a:pt x="18" y="5"/>
                      </a:cubicBezTo>
                      <a:cubicBezTo>
                        <a:pt x="23" y="5"/>
                        <a:pt x="27" y="7"/>
                        <a:pt x="29" y="11"/>
                      </a:cubicBezTo>
                      <a:cubicBezTo>
                        <a:pt x="30" y="14"/>
                        <a:pt x="31" y="17"/>
                        <a:pt x="30" y="20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52" name="iślide"/>
                <p:cNvSpPr/>
                <p:nvPr/>
              </p:nvSpPr>
              <p:spPr bwMode="auto">
                <a:xfrm>
                  <a:off x="7962900" y="-1506538"/>
                  <a:ext cx="869950" cy="1003300"/>
                </a:xfrm>
                <a:custGeom>
                  <a:avLst/>
                  <a:gdLst>
                    <a:gd name="T0" fmla="*/ 158 w 159"/>
                    <a:gd name="T1" fmla="*/ 135 h 183"/>
                    <a:gd name="T2" fmla="*/ 86 w 159"/>
                    <a:gd name="T3" fmla="*/ 2 h 183"/>
                    <a:gd name="T4" fmla="*/ 84 w 159"/>
                    <a:gd name="T5" fmla="*/ 0 h 183"/>
                    <a:gd name="T6" fmla="*/ 83 w 159"/>
                    <a:gd name="T7" fmla="*/ 1 h 183"/>
                    <a:gd name="T8" fmla="*/ 1 w 159"/>
                    <a:gd name="T9" fmla="*/ 45 h 183"/>
                    <a:gd name="T10" fmla="*/ 0 w 159"/>
                    <a:gd name="T11" fmla="*/ 48 h 183"/>
                    <a:gd name="T12" fmla="*/ 72 w 159"/>
                    <a:gd name="T13" fmla="*/ 181 h 183"/>
                    <a:gd name="T14" fmla="*/ 74 w 159"/>
                    <a:gd name="T15" fmla="*/ 183 h 183"/>
                    <a:gd name="T16" fmla="*/ 74 w 159"/>
                    <a:gd name="T17" fmla="*/ 183 h 183"/>
                    <a:gd name="T18" fmla="*/ 76 w 159"/>
                    <a:gd name="T19" fmla="*/ 182 h 183"/>
                    <a:gd name="T20" fmla="*/ 157 w 159"/>
                    <a:gd name="T21" fmla="*/ 138 h 183"/>
                    <a:gd name="T22" fmla="*/ 158 w 159"/>
                    <a:gd name="T23" fmla="*/ 135 h 183"/>
                    <a:gd name="T24" fmla="*/ 83 w 159"/>
                    <a:gd name="T25" fmla="*/ 6 h 183"/>
                    <a:gd name="T26" fmla="*/ 117 w 159"/>
                    <a:gd name="T27" fmla="*/ 69 h 183"/>
                    <a:gd name="T28" fmla="*/ 39 w 159"/>
                    <a:gd name="T29" fmla="*/ 110 h 183"/>
                    <a:gd name="T30" fmla="*/ 6 w 159"/>
                    <a:gd name="T31" fmla="*/ 48 h 183"/>
                    <a:gd name="T32" fmla="*/ 83 w 159"/>
                    <a:gd name="T33" fmla="*/ 6 h 183"/>
                    <a:gd name="T34" fmla="*/ 75 w 159"/>
                    <a:gd name="T35" fmla="*/ 177 h 183"/>
                    <a:gd name="T36" fmla="*/ 42 w 159"/>
                    <a:gd name="T37" fmla="*/ 114 h 183"/>
                    <a:gd name="T38" fmla="*/ 119 w 159"/>
                    <a:gd name="T39" fmla="*/ 73 h 183"/>
                    <a:gd name="T40" fmla="*/ 153 w 159"/>
                    <a:gd name="T41" fmla="*/ 135 h 183"/>
                    <a:gd name="T42" fmla="*/ 75 w 159"/>
                    <a:gd name="T43" fmla="*/ 177 h 18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</a:cxnLst>
                  <a:rect l="0" t="0" r="r" b="b"/>
                  <a:pathLst>
                    <a:path w="159" h="183">
                      <a:moveTo>
                        <a:pt x="158" y="135"/>
                      </a:moveTo>
                      <a:cubicBezTo>
                        <a:pt x="86" y="2"/>
                        <a:pt x="86" y="2"/>
                        <a:pt x="86" y="2"/>
                      </a:cubicBezTo>
                      <a:cubicBezTo>
                        <a:pt x="86" y="1"/>
                        <a:pt x="85" y="1"/>
                        <a:pt x="84" y="0"/>
                      </a:cubicBezTo>
                      <a:cubicBezTo>
                        <a:pt x="84" y="0"/>
                        <a:pt x="83" y="0"/>
                        <a:pt x="83" y="1"/>
                      </a:cubicBezTo>
                      <a:cubicBezTo>
                        <a:pt x="1" y="45"/>
                        <a:pt x="1" y="45"/>
                        <a:pt x="1" y="45"/>
                      </a:cubicBezTo>
                      <a:cubicBezTo>
                        <a:pt x="0" y="45"/>
                        <a:pt x="0" y="47"/>
                        <a:pt x="0" y="48"/>
                      </a:cubicBezTo>
                      <a:cubicBezTo>
                        <a:pt x="72" y="181"/>
                        <a:pt x="72" y="181"/>
                        <a:pt x="72" y="181"/>
                      </a:cubicBezTo>
                      <a:cubicBezTo>
                        <a:pt x="73" y="182"/>
                        <a:pt x="73" y="182"/>
                        <a:pt x="74" y="183"/>
                      </a:cubicBezTo>
                      <a:cubicBezTo>
                        <a:pt x="74" y="183"/>
                        <a:pt x="74" y="183"/>
                        <a:pt x="74" y="183"/>
                      </a:cubicBezTo>
                      <a:cubicBezTo>
                        <a:pt x="75" y="183"/>
                        <a:pt x="75" y="183"/>
                        <a:pt x="76" y="182"/>
                      </a:cubicBezTo>
                      <a:cubicBezTo>
                        <a:pt x="157" y="138"/>
                        <a:pt x="157" y="138"/>
                        <a:pt x="157" y="138"/>
                      </a:cubicBezTo>
                      <a:cubicBezTo>
                        <a:pt x="158" y="138"/>
                        <a:pt x="159" y="136"/>
                        <a:pt x="158" y="135"/>
                      </a:cubicBezTo>
                      <a:close/>
                      <a:moveTo>
                        <a:pt x="83" y="6"/>
                      </a:moveTo>
                      <a:cubicBezTo>
                        <a:pt x="117" y="69"/>
                        <a:pt x="117" y="69"/>
                        <a:pt x="117" y="69"/>
                      </a:cubicBezTo>
                      <a:cubicBezTo>
                        <a:pt x="39" y="110"/>
                        <a:pt x="39" y="110"/>
                        <a:pt x="39" y="110"/>
                      </a:cubicBezTo>
                      <a:cubicBezTo>
                        <a:pt x="6" y="48"/>
                        <a:pt x="6" y="48"/>
                        <a:pt x="6" y="48"/>
                      </a:cubicBezTo>
                      <a:lnTo>
                        <a:pt x="83" y="6"/>
                      </a:lnTo>
                      <a:close/>
                      <a:moveTo>
                        <a:pt x="75" y="177"/>
                      </a:moveTo>
                      <a:cubicBezTo>
                        <a:pt x="42" y="114"/>
                        <a:pt x="42" y="114"/>
                        <a:pt x="42" y="114"/>
                      </a:cubicBezTo>
                      <a:cubicBezTo>
                        <a:pt x="119" y="73"/>
                        <a:pt x="119" y="73"/>
                        <a:pt x="119" y="73"/>
                      </a:cubicBezTo>
                      <a:cubicBezTo>
                        <a:pt x="153" y="135"/>
                        <a:pt x="153" y="135"/>
                        <a:pt x="153" y="135"/>
                      </a:cubicBezTo>
                      <a:lnTo>
                        <a:pt x="75" y="177"/>
                      </a:ln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53" name="íŝḻiḑe"/>
                <p:cNvSpPr/>
                <p:nvPr/>
              </p:nvSpPr>
              <p:spPr bwMode="auto">
                <a:xfrm>
                  <a:off x="8132763" y="-1341438"/>
                  <a:ext cx="234950" cy="136525"/>
                </a:xfrm>
                <a:custGeom>
                  <a:avLst/>
                  <a:gdLst>
                    <a:gd name="T0" fmla="*/ 42 w 43"/>
                    <a:gd name="T1" fmla="*/ 4 h 25"/>
                    <a:gd name="T2" fmla="*/ 43 w 43"/>
                    <a:gd name="T3" fmla="*/ 1 h 25"/>
                    <a:gd name="T4" fmla="*/ 40 w 43"/>
                    <a:gd name="T5" fmla="*/ 0 h 25"/>
                    <a:gd name="T6" fmla="*/ 2 w 43"/>
                    <a:gd name="T7" fmla="*/ 21 h 25"/>
                    <a:gd name="T8" fmla="*/ 1 w 43"/>
                    <a:gd name="T9" fmla="*/ 24 h 25"/>
                    <a:gd name="T10" fmla="*/ 3 w 43"/>
                    <a:gd name="T11" fmla="*/ 25 h 25"/>
                    <a:gd name="T12" fmla="*/ 4 w 43"/>
                    <a:gd name="T13" fmla="*/ 25 h 25"/>
                    <a:gd name="T14" fmla="*/ 42 w 43"/>
                    <a:gd name="T15" fmla="*/ 4 h 2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43" h="25">
                      <a:moveTo>
                        <a:pt x="42" y="4"/>
                      </a:moveTo>
                      <a:cubicBezTo>
                        <a:pt x="43" y="4"/>
                        <a:pt x="43" y="2"/>
                        <a:pt x="43" y="1"/>
                      </a:cubicBezTo>
                      <a:cubicBezTo>
                        <a:pt x="42" y="0"/>
                        <a:pt x="41" y="0"/>
                        <a:pt x="40" y="0"/>
                      </a:cubicBezTo>
                      <a:cubicBezTo>
                        <a:pt x="2" y="21"/>
                        <a:pt x="2" y="21"/>
                        <a:pt x="2" y="21"/>
                      </a:cubicBezTo>
                      <a:cubicBezTo>
                        <a:pt x="0" y="21"/>
                        <a:pt x="0" y="23"/>
                        <a:pt x="1" y="24"/>
                      </a:cubicBezTo>
                      <a:cubicBezTo>
                        <a:pt x="1" y="25"/>
                        <a:pt x="2" y="25"/>
                        <a:pt x="3" y="25"/>
                      </a:cubicBezTo>
                      <a:cubicBezTo>
                        <a:pt x="3" y="25"/>
                        <a:pt x="3" y="25"/>
                        <a:pt x="4" y="25"/>
                      </a:cubicBezTo>
                      <a:lnTo>
                        <a:pt x="42" y="4"/>
                      </a:ln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54" name="íṣḻïḓé"/>
                <p:cNvSpPr/>
                <p:nvPr/>
              </p:nvSpPr>
              <p:spPr bwMode="auto">
                <a:xfrm>
                  <a:off x="8329613" y="-981075"/>
                  <a:ext cx="234950" cy="138113"/>
                </a:xfrm>
                <a:custGeom>
                  <a:avLst/>
                  <a:gdLst>
                    <a:gd name="T0" fmla="*/ 43 w 43"/>
                    <a:gd name="T1" fmla="*/ 1 h 25"/>
                    <a:gd name="T2" fmla="*/ 39 w 43"/>
                    <a:gd name="T3" fmla="*/ 0 h 25"/>
                    <a:gd name="T4" fmla="*/ 1 w 43"/>
                    <a:gd name="T5" fmla="*/ 21 h 25"/>
                    <a:gd name="T6" fmla="*/ 0 w 43"/>
                    <a:gd name="T7" fmla="*/ 24 h 25"/>
                    <a:gd name="T8" fmla="*/ 2 w 43"/>
                    <a:gd name="T9" fmla="*/ 25 h 25"/>
                    <a:gd name="T10" fmla="*/ 3 w 43"/>
                    <a:gd name="T11" fmla="*/ 25 h 25"/>
                    <a:gd name="T12" fmla="*/ 42 w 43"/>
                    <a:gd name="T13" fmla="*/ 4 h 25"/>
                    <a:gd name="T14" fmla="*/ 43 w 43"/>
                    <a:gd name="T15" fmla="*/ 1 h 2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43" h="25">
                      <a:moveTo>
                        <a:pt x="43" y="1"/>
                      </a:moveTo>
                      <a:cubicBezTo>
                        <a:pt x="42" y="0"/>
                        <a:pt x="41" y="0"/>
                        <a:pt x="39" y="0"/>
                      </a:cubicBezTo>
                      <a:cubicBezTo>
                        <a:pt x="1" y="21"/>
                        <a:pt x="1" y="21"/>
                        <a:pt x="1" y="21"/>
                      </a:cubicBezTo>
                      <a:cubicBezTo>
                        <a:pt x="0" y="22"/>
                        <a:pt x="0" y="23"/>
                        <a:pt x="0" y="24"/>
                      </a:cubicBezTo>
                      <a:cubicBezTo>
                        <a:pt x="1" y="25"/>
                        <a:pt x="2" y="25"/>
                        <a:pt x="2" y="25"/>
                      </a:cubicBezTo>
                      <a:cubicBezTo>
                        <a:pt x="3" y="25"/>
                        <a:pt x="3" y="25"/>
                        <a:pt x="3" y="25"/>
                      </a:cubicBezTo>
                      <a:cubicBezTo>
                        <a:pt x="42" y="4"/>
                        <a:pt x="42" y="4"/>
                        <a:pt x="42" y="4"/>
                      </a:cubicBezTo>
                      <a:cubicBezTo>
                        <a:pt x="43" y="4"/>
                        <a:pt x="43" y="2"/>
                        <a:pt x="43" y="1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</p:grpSp>
        </p:grpSp>
        <p:grpSp>
          <p:nvGrpSpPr>
            <p:cNvPr id="13" name="íślíďè"/>
            <p:cNvGrpSpPr/>
            <p:nvPr/>
          </p:nvGrpSpPr>
          <p:grpSpPr>
            <a:xfrm>
              <a:off x="5617397" y="2082706"/>
              <a:ext cx="966792" cy="971549"/>
              <a:chOff x="5137150" y="-1846263"/>
              <a:chExt cx="1935163" cy="1944688"/>
            </a:xfrm>
          </p:grpSpPr>
          <p:sp>
            <p:nvSpPr>
              <p:cNvPr id="39" name="iŝľîḋé"/>
              <p:cNvSpPr/>
              <p:nvPr/>
            </p:nvSpPr>
            <p:spPr bwMode="auto">
              <a:xfrm>
                <a:off x="5137150" y="-1846263"/>
                <a:ext cx="1935163" cy="1944688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40" name="î$ļíďè"/>
              <p:cNvGrpSpPr/>
              <p:nvPr/>
            </p:nvGrpSpPr>
            <p:grpSpPr>
              <a:xfrm>
                <a:off x="5526088" y="-1517650"/>
                <a:ext cx="1158875" cy="1292225"/>
                <a:chOff x="5526088" y="-1517650"/>
                <a:chExt cx="1158875" cy="1292225"/>
              </a:xfrm>
            </p:grpSpPr>
            <p:sp>
              <p:nvSpPr>
                <p:cNvPr id="41" name="išľiďé"/>
                <p:cNvSpPr/>
                <p:nvPr/>
              </p:nvSpPr>
              <p:spPr bwMode="auto">
                <a:xfrm>
                  <a:off x="5656263" y="-1517650"/>
                  <a:ext cx="950913" cy="784225"/>
                </a:xfrm>
                <a:custGeom>
                  <a:avLst/>
                  <a:gdLst>
                    <a:gd name="T0" fmla="*/ 172 w 174"/>
                    <a:gd name="T1" fmla="*/ 143 h 143"/>
                    <a:gd name="T2" fmla="*/ 2 w 174"/>
                    <a:gd name="T3" fmla="*/ 143 h 143"/>
                    <a:gd name="T4" fmla="*/ 0 w 174"/>
                    <a:gd name="T5" fmla="*/ 140 h 143"/>
                    <a:gd name="T6" fmla="*/ 0 w 174"/>
                    <a:gd name="T7" fmla="*/ 2 h 143"/>
                    <a:gd name="T8" fmla="*/ 2 w 174"/>
                    <a:gd name="T9" fmla="*/ 0 h 143"/>
                    <a:gd name="T10" fmla="*/ 172 w 174"/>
                    <a:gd name="T11" fmla="*/ 0 h 143"/>
                    <a:gd name="T12" fmla="*/ 174 w 174"/>
                    <a:gd name="T13" fmla="*/ 2 h 143"/>
                    <a:gd name="T14" fmla="*/ 174 w 174"/>
                    <a:gd name="T15" fmla="*/ 140 h 143"/>
                    <a:gd name="T16" fmla="*/ 172 w 174"/>
                    <a:gd name="T17" fmla="*/ 143 h 143"/>
                    <a:gd name="T18" fmla="*/ 4 w 174"/>
                    <a:gd name="T19" fmla="*/ 138 h 143"/>
                    <a:gd name="T20" fmla="*/ 169 w 174"/>
                    <a:gd name="T21" fmla="*/ 138 h 143"/>
                    <a:gd name="T22" fmla="*/ 169 w 174"/>
                    <a:gd name="T23" fmla="*/ 4 h 143"/>
                    <a:gd name="T24" fmla="*/ 4 w 174"/>
                    <a:gd name="T25" fmla="*/ 4 h 143"/>
                    <a:gd name="T26" fmla="*/ 4 w 174"/>
                    <a:gd name="T27" fmla="*/ 138 h 1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</a:cxnLst>
                  <a:rect l="0" t="0" r="r" b="b"/>
                  <a:pathLst>
                    <a:path w="174" h="143">
                      <a:moveTo>
                        <a:pt x="172" y="143"/>
                      </a:moveTo>
                      <a:cubicBezTo>
                        <a:pt x="2" y="143"/>
                        <a:pt x="2" y="143"/>
                        <a:pt x="2" y="143"/>
                      </a:cubicBezTo>
                      <a:cubicBezTo>
                        <a:pt x="1" y="143"/>
                        <a:pt x="0" y="142"/>
                        <a:pt x="0" y="140"/>
                      </a:cubicBezTo>
                      <a:cubicBezTo>
                        <a:pt x="0" y="2"/>
                        <a:pt x="0" y="2"/>
                        <a:pt x="0" y="2"/>
                      </a:cubicBezTo>
                      <a:cubicBezTo>
                        <a:pt x="0" y="1"/>
                        <a:pt x="1" y="0"/>
                        <a:pt x="2" y="0"/>
                      </a:cubicBezTo>
                      <a:cubicBezTo>
                        <a:pt x="172" y="0"/>
                        <a:pt x="172" y="0"/>
                        <a:pt x="172" y="0"/>
                      </a:cubicBezTo>
                      <a:cubicBezTo>
                        <a:pt x="173" y="0"/>
                        <a:pt x="174" y="1"/>
                        <a:pt x="174" y="2"/>
                      </a:cubicBezTo>
                      <a:cubicBezTo>
                        <a:pt x="174" y="140"/>
                        <a:pt x="174" y="140"/>
                        <a:pt x="174" y="140"/>
                      </a:cubicBezTo>
                      <a:cubicBezTo>
                        <a:pt x="174" y="142"/>
                        <a:pt x="173" y="143"/>
                        <a:pt x="172" y="143"/>
                      </a:cubicBezTo>
                      <a:close/>
                      <a:moveTo>
                        <a:pt x="4" y="138"/>
                      </a:moveTo>
                      <a:cubicBezTo>
                        <a:pt x="169" y="138"/>
                        <a:pt x="169" y="138"/>
                        <a:pt x="169" y="138"/>
                      </a:cubicBezTo>
                      <a:cubicBezTo>
                        <a:pt x="169" y="4"/>
                        <a:pt x="169" y="4"/>
                        <a:pt x="169" y="4"/>
                      </a:cubicBezTo>
                      <a:cubicBezTo>
                        <a:pt x="4" y="4"/>
                        <a:pt x="4" y="4"/>
                        <a:pt x="4" y="4"/>
                      </a:cubicBezTo>
                      <a:lnTo>
                        <a:pt x="4" y="138"/>
                      </a:ln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2" name="iśḷîdé"/>
                <p:cNvSpPr/>
                <p:nvPr/>
              </p:nvSpPr>
              <p:spPr bwMode="auto">
                <a:xfrm>
                  <a:off x="5962650" y="-1408113"/>
                  <a:ext cx="339725" cy="93663"/>
                </a:xfrm>
                <a:custGeom>
                  <a:avLst/>
                  <a:gdLst>
                    <a:gd name="T0" fmla="*/ 53 w 62"/>
                    <a:gd name="T1" fmla="*/ 17 h 17"/>
                    <a:gd name="T2" fmla="*/ 9 w 62"/>
                    <a:gd name="T3" fmla="*/ 17 h 17"/>
                    <a:gd name="T4" fmla="*/ 0 w 62"/>
                    <a:gd name="T5" fmla="*/ 9 h 17"/>
                    <a:gd name="T6" fmla="*/ 9 w 62"/>
                    <a:gd name="T7" fmla="*/ 0 h 17"/>
                    <a:gd name="T8" fmla="*/ 53 w 62"/>
                    <a:gd name="T9" fmla="*/ 0 h 17"/>
                    <a:gd name="T10" fmla="*/ 62 w 62"/>
                    <a:gd name="T11" fmla="*/ 9 h 17"/>
                    <a:gd name="T12" fmla="*/ 53 w 62"/>
                    <a:gd name="T13" fmla="*/ 17 h 17"/>
                    <a:gd name="T14" fmla="*/ 9 w 62"/>
                    <a:gd name="T15" fmla="*/ 4 h 17"/>
                    <a:gd name="T16" fmla="*/ 4 w 62"/>
                    <a:gd name="T17" fmla="*/ 9 h 17"/>
                    <a:gd name="T18" fmla="*/ 9 w 62"/>
                    <a:gd name="T19" fmla="*/ 13 h 17"/>
                    <a:gd name="T20" fmla="*/ 53 w 62"/>
                    <a:gd name="T21" fmla="*/ 13 h 17"/>
                    <a:gd name="T22" fmla="*/ 57 w 62"/>
                    <a:gd name="T23" fmla="*/ 9 h 17"/>
                    <a:gd name="T24" fmla="*/ 53 w 62"/>
                    <a:gd name="T25" fmla="*/ 4 h 17"/>
                    <a:gd name="T26" fmla="*/ 9 w 62"/>
                    <a:gd name="T27" fmla="*/ 4 h 1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</a:cxnLst>
                  <a:rect l="0" t="0" r="r" b="b"/>
                  <a:pathLst>
                    <a:path w="62" h="17">
                      <a:moveTo>
                        <a:pt x="53" y="17"/>
                      </a:moveTo>
                      <a:cubicBezTo>
                        <a:pt x="9" y="17"/>
                        <a:pt x="9" y="17"/>
                        <a:pt x="9" y="17"/>
                      </a:cubicBezTo>
                      <a:cubicBezTo>
                        <a:pt x="4" y="17"/>
                        <a:pt x="0" y="13"/>
                        <a:pt x="0" y="9"/>
                      </a:cubicBezTo>
                      <a:cubicBezTo>
                        <a:pt x="0" y="4"/>
                        <a:pt x="4" y="0"/>
                        <a:pt x="9" y="0"/>
                      </a:cubicBezTo>
                      <a:cubicBezTo>
                        <a:pt x="53" y="0"/>
                        <a:pt x="53" y="0"/>
                        <a:pt x="53" y="0"/>
                      </a:cubicBezTo>
                      <a:cubicBezTo>
                        <a:pt x="58" y="0"/>
                        <a:pt x="62" y="4"/>
                        <a:pt x="62" y="9"/>
                      </a:cubicBezTo>
                      <a:cubicBezTo>
                        <a:pt x="62" y="13"/>
                        <a:pt x="58" y="17"/>
                        <a:pt x="53" y="17"/>
                      </a:cubicBezTo>
                      <a:close/>
                      <a:moveTo>
                        <a:pt x="9" y="4"/>
                      </a:moveTo>
                      <a:cubicBezTo>
                        <a:pt x="6" y="4"/>
                        <a:pt x="4" y="6"/>
                        <a:pt x="4" y="9"/>
                      </a:cubicBezTo>
                      <a:cubicBezTo>
                        <a:pt x="4" y="11"/>
                        <a:pt x="6" y="13"/>
                        <a:pt x="9" y="13"/>
                      </a:cubicBezTo>
                      <a:cubicBezTo>
                        <a:pt x="53" y="13"/>
                        <a:pt x="53" y="13"/>
                        <a:pt x="53" y="13"/>
                      </a:cubicBezTo>
                      <a:cubicBezTo>
                        <a:pt x="55" y="13"/>
                        <a:pt x="57" y="11"/>
                        <a:pt x="57" y="9"/>
                      </a:cubicBezTo>
                      <a:cubicBezTo>
                        <a:pt x="57" y="6"/>
                        <a:pt x="55" y="4"/>
                        <a:pt x="53" y="4"/>
                      </a:cubicBezTo>
                      <a:lnTo>
                        <a:pt x="9" y="4"/>
                      </a:ln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3" name="iṥḷiḓê"/>
                <p:cNvSpPr/>
                <p:nvPr/>
              </p:nvSpPr>
              <p:spPr bwMode="auto">
                <a:xfrm>
                  <a:off x="5640388" y="-498475"/>
                  <a:ext cx="152400" cy="153988"/>
                </a:xfrm>
                <a:custGeom>
                  <a:avLst/>
                  <a:gdLst>
                    <a:gd name="T0" fmla="*/ 14 w 28"/>
                    <a:gd name="T1" fmla="*/ 28 h 28"/>
                    <a:gd name="T2" fmla="*/ 0 w 28"/>
                    <a:gd name="T3" fmla="*/ 14 h 28"/>
                    <a:gd name="T4" fmla="*/ 14 w 28"/>
                    <a:gd name="T5" fmla="*/ 0 h 28"/>
                    <a:gd name="T6" fmla="*/ 28 w 28"/>
                    <a:gd name="T7" fmla="*/ 14 h 28"/>
                    <a:gd name="T8" fmla="*/ 14 w 28"/>
                    <a:gd name="T9" fmla="*/ 28 h 28"/>
                    <a:gd name="T10" fmla="*/ 14 w 28"/>
                    <a:gd name="T11" fmla="*/ 5 h 28"/>
                    <a:gd name="T12" fmla="*/ 5 w 28"/>
                    <a:gd name="T13" fmla="*/ 14 h 28"/>
                    <a:gd name="T14" fmla="*/ 14 w 28"/>
                    <a:gd name="T15" fmla="*/ 23 h 28"/>
                    <a:gd name="T16" fmla="*/ 23 w 28"/>
                    <a:gd name="T17" fmla="*/ 14 h 28"/>
                    <a:gd name="T18" fmla="*/ 14 w 28"/>
                    <a:gd name="T19" fmla="*/ 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28" h="28">
                      <a:moveTo>
                        <a:pt x="14" y="28"/>
                      </a:moveTo>
                      <a:cubicBezTo>
                        <a:pt x="6" y="28"/>
                        <a:pt x="0" y="22"/>
                        <a:pt x="0" y="14"/>
                      </a:cubicBezTo>
                      <a:cubicBezTo>
                        <a:pt x="0" y="7"/>
                        <a:pt x="6" y="0"/>
                        <a:pt x="14" y="0"/>
                      </a:cubicBezTo>
                      <a:cubicBezTo>
                        <a:pt x="22" y="0"/>
                        <a:pt x="28" y="7"/>
                        <a:pt x="28" y="14"/>
                      </a:cubicBezTo>
                      <a:cubicBezTo>
                        <a:pt x="28" y="22"/>
                        <a:pt x="22" y="28"/>
                        <a:pt x="14" y="28"/>
                      </a:cubicBezTo>
                      <a:close/>
                      <a:moveTo>
                        <a:pt x="14" y="5"/>
                      </a:moveTo>
                      <a:cubicBezTo>
                        <a:pt x="9" y="5"/>
                        <a:pt x="5" y="9"/>
                        <a:pt x="5" y="14"/>
                      </a:cubicBezTo>
                      <a:cubicBezTo>
                        <a:pt x="5" y="19"/>
                        <a:pt x="9" y="23"/>
                        <a:pt x="14" y="23"/>
                      </a:cubicBezTo>
                      <a:cubicBezTo>
                        <a:pt x="19" y="23"/>
                        <a:pt x="23" y="19"/>
                        <a:pt x="23" y="14"/>
                      </a:cubicBezTo>
                      <a:cubicBezTo>
                        <a:pt x="23" y="9"/>
                        <a:pt x="19" y="5"/>
                        <a:pt x="14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4" name="îSlíḑé"/>
                <p:cNvSpPr/>
                <p:nvPr/>
              </p:nvSpPr>
              <p:spPr bwMode="auto">
                <a:xfrm>
                  <a:off x="5886450" y="-498475"/>
                  <a:ext cx="152400" cy="153988"/>
                </a:xfrm>
                <a:custGeom>
                  <a:avLst/>
                  <a:gdLst>
                    <a:gd name="T0" fmla="*/ 14 w 28"/>
                    <a:gd name="T1" fmla="*/ 28 h 28"/>
                    <a:gd name="T2" fmla="*/ 0 w 28"/>
                    <a:gd name="T3" fmla="*/ 14 h 28"/>
                    <a:gd name="T4" fmla="*/ 14 w 28"/>
                    <a:gd name="T5" fmla="*/ 0 h 28"/>
                    <a:gd name="T6" fmla="*/ 28 w 28"/>
                    <a:gd name="T7" fmla="*/ 14 h 28"/>
                    <a:gd name="T8" fmla="*/ 14 w 28"/>
                    <a:gd name="T9" fmla="*/ 28 h 28"/>
                    <a:gd name="T10" fmla="*/ 14 w 28"/>
                    <a:gd name="T11" fmla="*/ 5 h 28"/>
                    <a:gd name="T12" fmla="*/ 5 w 28"/>
                    <a:gd name="T13" fmla="*/ 14 h 28"/>
                    <a:gd name="T14" fmla="*/ 14 w 28"/>
                    <a:gd name="T15" fmla="*/ 23 h 28"/>
                    <a:gd name="T16" fmla="*/ 23 w 28"/>
                    <a:gd name="T17" fmla="*/ 14 h 28"/>
                    <a:gd name="T18" fmla="*/ 14 w 28"/>
                    <a:gd name="T19" fmla="*/ 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28" h="28">
                      <a:moveTo>
                        <a:pt x="14" y="28"/>
                      </a:moveTo>
                      <a:cubicBezTo>
                        <a:pt x="6" y="28"/>
                        <a:pt x="0" y="22"/>
                        <a:pt x="0" y="14"/>
                      </a:cubicBezTo>
                      <a:cubicBezTo>
                        <a:pt x="0" y="7"/>
                        <a:pt x="6" y="0"/>
                        <a:pt x="14" y="0"/>
                      </a:cubicBezTo>
                      <a:cubicBezTo>
                        <a:pt x="21" y="0"/>
                        <a:pt x="28" y="7"/>
                        <a:pt x="28" y="14"/>
                      </a:cubicBezTo>
                      <a:cubicBezTo>
                        <a:pt x="28" y="22"/>
                        <a:pt x="21" y="28"/>
                        <a:pt x="14" y="28"/>
                      </a:cubicBezTo>
                      <a:close/>
                      <a:moveTo>
                        <a:pt x="14" y="5"/>
                      </a:moveTo>
                      <a:cubicBezTo>
                        <a:pt x="9" y="5"/>
                        <a:pt x="5" y="9"/>
                        <a:pt x="5" y="14"/>
                      </a:cubicBezTo>
                      <a:cubicBezTo>
                        <a:pt x="5" y="19"/>
                        <a:pt x="9" y="23"/>
                        <a:pt x="14" y="23"/>
                      </a:cubicBezTo>
                      <a:cubicBezTo>
                        <a:pt x="19" y="23"/>
                        <a:pt x="23" y="19"/>
                        <a:pt x="23" y="14"/>
                      </a:cubicBezTo>
                      <a:cubicBezTo>
                        <a:pt x="23" y="9"/>
                        <a:pt x="19" y="5"/>
                        <a:pt x="14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5" name="iś1îḓè"/>
                <p:cNvSpPr/>
                <p:nvPr/>
              </p:nvSpPr>
              <p:spPr bwMode="auto">
                <a:xfrm>
                  <a:off x="6132513" y="-498475"/>
                  <a:ext cx="147638" cy="153988"/>
                </a:xfrm>
                <a:custGeom>
                  <a:avLst/>
                  <a:gdLst>
                    <a:gd name="T0" fmla="*/ 14 w 27"/>
                    <a:gd name="T1" fmla="*/ 28 h 28"/>
                    <a:gd name="T2" fmla="*/ 0 w 27"/>
                    <a:gd name="T3" fmla="*/ 14 h 28"/>
                    <a:gd name="T4" fmla="*/ 14 w 27"/>
                    <a:gd name="T5" fmla="*/ 0 h 28"/>
                    <a:gd name="T6" fmla="*/ 27 w 27"/>
                    <a:gd name="T7" fmla="*/ 14 h 28"/>
                    <a:gd name="T8" fmla="*/ 14 w 27"/>
                    <a:gd name="T9" fmla="*/ 28 h 28"/>
                    <a:gd name="T10" fmla="*/ 14 w 27"/>
                    <a:gd name="T11" fmla="*/ 5 h 28"/>
                    <a:gd name="T12" fmla="*/ 4 w 27"/>
                    <a:gd name="T13" fmla="*/ 14 h 28"/>
                    <a:gd name="T14" fmla="*/ 14 w 27"/>
                    <a:gd name="T15" fmla="*/ 23 h 28"/>
                    <a:gd name="T16" fmla="*/ 23 w 27"/>
                    <a:gd name="T17" fmla="*/ 14 h 28"/>
                    <a:gd name="T18" fmla="*/ 14 w 27"/>
                    <a:gd name="T19" fmla="*/ 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27" h="28">
                      <a:moveTo>
                        <a:pt x="14" y="28"/>
                      </a:moveTo>
                      <a:cubicBezTo>
                        <a:pt x="6" y="28"/>
                        <a:pt x="0" y="22"/>
                        <a:pt x="0" y="14"/>
                      </a:cubicBezTo>
                      <a:cubicBezTo>
                        <a:pt x="0" y="7"/>
                        <a:pt x="6" y="0"/>
                        <a:pt x="14" y="0"/>
                      </a:cubicBezTo>
                      <a:cubicBezTo>
                        <a:pt x="21" y="0"/>
                        <a:pt x="27" y="7"/>
                        <a:pt x="27" y="14"/>
                      </a:cubicBezTo>
                      <a:cubicBezTo>
                        <a:pt x="27" y="22"/>
                        <a:pt x="21" y="28"/>
                        <a:pt x="14" y="28"/>
                      </a:cubicBezTo>
                      <a:close/>
                      <a:moveTo>
                        <a:pt x="14" y="5"/>
                      </a:moveTo>
                      <a:cubicBezTo>
                        <a:pt x="9" y="5"/>
                        <a:pt x="4" y="9"/>
                        <a:pt x="4" y="14"/>
                      </a:cubicBezTo>
                      <a:cubicBezTo>
                        <a:pt x="4" y="19"/>
                        <a:pt x="9" y="23"/>
                        <a:pt x="14" y="23"/>
                      </a:cubicBezTo>
                      <a:cubicBezTo>
                        <a:pt x="19" y="23"/>
                        <a:pt x="23" y="19"/>
                        <a:pt x="23" y="14"/>
                      </a:cubicBezTo>
                      <a:cubicBezTo>
                        <a:pt x="23" y="9"/>
                        <a:pt x="19" y="5"/>
                        <a:pt x="14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6" name="ïṥḻîde"/>
                <p:cNvSpPr/>
                <p:nvPr/>
              </p:nvSpPr>
              <p:spPr bwMode="auto">
                <a:xfrm>
                  <a:off x="6378575" y="-498475"/>
                  <a:ext cx="147638" cy="153988"/>
                </a:xfrm>
                <a:custGeom>
                  <a:avLst/>
                  <a:gdLst>
                    <a:gd name="T0" fmla="*/ 13 w 27"/>
                    <a:gd name="T1" fmla="*/ 28 h 28"/>
                    <a:gd name="T2" fmla="*/ 0 w 27"/>
                    <a:gd name="T3" fmla="*/ 14 h 28"/>
                    <a:gd name="T4" fmla="*/ 13 w 27"/>
                    <a:gd name="T5" fmla="*/ 0 h 28"/>
                    <a:gd name="T6" fmla="*/ 27 w 27"/>
                    <a:gd name="T7" fmla="*/ 14 h 28"/>
                    <a:gd name="T8" fmla="*/ 13 w 27"/>
                    <a:gd name="T9" fmla="*/ 28 h 28"/>
                    <a:gd name="T10" fmla="*/ 13 w 27"/>
                    <a:gd name="T11" fmla="*/ 5 h 28"/>
                    <a:gd name="T12" fmla="*/ 4 w 27"/>
                    <a:gd name="T13" fmla="*/ 14 h 28"/>
                    <a:gd name="T14" fmla="*/ 13 w 27"/>
                    <a:gd name="T15" fmla="*/ 23 h 28"/>
                    <a:gd name="T16" fmla="*/ 23 w 27"/>
                    <a:gd name="T17" fmla="*/ 14 h 28"/>
                    <a:gd name="T18" fmla="*/ 13 w 27"/>
                    <a:gd name="T19" fmla="*/ 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27" h="28">
                      <a:moveTo>
                        <a:pt x="13" y="28"/>
                      </a:moveTo>
                      <a:cubicBezTo>
                        <a:pt x="6" y="28"/>
                        <a:pt x="0" y="22"/>
                        <a:pt x="0" y="14"/>
                      </a:cubicBezTo>
                      <a:cubicBezTo>
                        <a:pt x="0" y="7"/>
                        <a:pt x="6" y="0"/>
                        <a:pt x="13" y="0"/>
                      </a:cubicBezTo>
                      <a:cubicBezTo>
                        <a:pt x="21" y="0"/>
                        <a:pt x="27" y="7"/>
                        <a:pt x="27" y="14"/>
                      </a:cubicBezTo>
                      <a:cubicBezTo>
                        <a:pt x="27" y="22"/>
                        <a:pt x="21" y="28"/>
                        <a:pt x="13" y="28"/>
                      </a:cubicBezTo>
                      <a:close/>
                      <a:moveTo>
                        <a:pt x="13" y="5"/>
                      </a:moveTo>
                      <a:cubicBezTo>
                        <a:pt x="8" y="5"/>
                        <a:pt x="4" y="9"/>
                        <a:pt x="4" y="14"/>
                      </a:cubicBezTo>
                      <a:cubicBezTo>
                        <a:pt x="4" y="19"/>
                        <a:pt x="8" y="23"/>
                        <a:pt x="13" y="23"/>
                      </a:cubicBezTo>
                      <a:cubicBezTo>
                        <a:pt x="19" y="23"/>
                        <a:pt x="23" y="19"/>
                        <a:pt x="23" y="14"/>
                      </a:cubicBezTo>
                      <a:cubicBezTo>
                        <a:pt x="23" y="9"/>
                        <a:pt x="19" y="5"/>
                        <a:pt x="13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47" name="îśḻide"/>
                <p:cNvSpPr/>
                <p:nvPr/>
              </p:nvSpPr>
              <p:spPr bwMode="auto">
                <a:xfrm>
                  <a:off x="5526088" y="-612775"/>
                  <a:ext cx="1158875" cy="387350"/>
                </a:xfrm>
                <a:custGeom>
                  <a:avLst/>
                  <a:gdLst>
                    <a:gd name="T0" fmla="*/ 210 w 212"/>
                    <a:gd name="T1" fmla="*/ 71 h 71"/>
                    <a:gd name="T2" fmla="*/ 35 w 212"/>
                    <a:gd name="T3" fmla="*/ 71 h 71"/>
                    <a:gd name="T4" fmla="*/ 0 w 212"/>
                    <a:gd name="T5" fmla="*/ 35 h 71"/>
                    <a:gd name="T6" fmla="*/ 35 w 212"/>
                    <a:gd name="T7" fmla="*/ 0 h 71"/>
                    <a:gd name="T8" fmla="*/ 210 w 212"/>
                    <a:gd name="T9" fmla="*/ 0 h 71"/>
                    <a:gd name="T10" fmla="*/ 212 w 212"/>
                    <a:gd name="T11" fmla="*/ 2 h 71"/>
                    <a:gd name="T12" fmla="*/ 210 w 212"/>
                    <a:gd name="T13" fmla="*/ 5 h 71"/>
                    <a:gd name="T14" fmla="*/ 35 w 212"/>
                    <a:gd name="T15" fmla="*/ 5 h 71"/>
                    <a:gd name="T16" fmla="*/ 4 w 212"/>
                    <a:gd name="T17" fmla="*/ 35 h 71"/>
                    <a:gd name="T18" fmla="*/ 35 w 212"/>
                    <a:gd name="T19" fmla="*/ 66 h 71"/>
                    <a:gd name="T20" fmla="*/ 210 w 212"/>
                    <a:gd name="T21" fmla="*/ 66 h 71"/>
                    <a:gd name="T22" fmla="*/ 212 w 212"/>
                    <a:gd name="T23" fmla="*/ 68 h 71"/>
                    <a:gd name="T24" fmla="*/ 210 w 212"/>
                    <a:gd name="T25" fmla="*/ 71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</a:cxnLst>
                  <a:rect l="0" t="0" r="r" b="b"/>
                  <a:pathLst>
                    <a:path w="212" h="71">
                      <a:moveTo>
                        <a:pt x="210" y="71"/>
                      </a:moveTo>
                      <a:cubicBezTo>
                        <a:pt x="35" y="71"/>
                        <a:pt x="35" y="71"/>
                        <a:pt x="35" y="71"/>
                      </a:cubicBezTo>
                      <a:cubicBezTo>
                        <a:pt x="15" y="71"/>
                        <a:pt x="0" y="55"/>
                        <a:pt x="0" y="35"/>
                      </a:cubicBezTo>
                      <a:cubicBezTo>
                        <a:pt x="0" y="16"/>
                        <a:pt x="15" y="0"/>
                        <a:pt x="35" y="0"/>
                      </a:cubicBezTo>
                      <a:cubicBezTo>
                        <a:pt x="210" y="0"/>
                        <a:pt x="210" y="0"/>
                        <a:pt x="210" y="0"/>
                      </a:cubicBezTo>
                      <a:cubicBezTo>
                        <a:pt x="211" y="0"/>
                        <a:pt x="212" y="1"/>
                        <a:pt x="212" y="2"/>
                      </a:cubicBezTo>
                      <a:cubicBezTo>
                        <a:pt x="212" y="4"/>
                        <a:pt x="211" y="5"/>
                        <a:pt x="210" y="5"/>
                      </a:cubicBezTo>
                      <a:cubicBezTo>
                        <a:pt x="35" y="5"/>
                        <a:pt x="35" y="5"/>
                        <a:pt x="35" y="5"/>
                      </a:cubicBezTo>
                      <a:cubicBezTo>
                        <a:pt x="18" y="5"/>
                        <a:pt x="4" y="18"/>
                        <a:pt x="4" y="35"/>
                      </a:cubicBezTo>
                      <a:cubicBezTo>
                        <a:pt x="4" y="52"/>
                        <a:pt x="18" y="66"/>
                        <a:pt x="35" y="66"/>
                      </a:cubicBezTo>
                      <a:cubicBezTo>
                        <a:pt x="210" y="66"/>
                        <a:pt x="210" y="66"/>
                        <a:pt x="210" y="66"/>
                      </a:cubicBezTo>
                      <a:cubicBezTo>
                        <a:pt x="211" y="66"/>
                        <a:pt x="212" y="67"/>
                        <a:pt x="212" y="68"/>
                      </a:cubicBezTo>
                      <a:cubicBezTo>
                        <a:pt x="212" y="69"/>
                        <a:pt x="211" y="71"/>
                        <a:pt x="210" y="71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</p:grpSp>
        </p:grpSp>
        <p:grpSp>
          <p:nvGrpSpPr>
            <p:cNvPr id="14" name="iṥliḍê"/>
            <p:cNvGrpSpPr/>
            <p:nvPr/>
          </p:nvGrpSpPr>
          <p:grpSpPr>
            <a:xfrm rot="21540000">
              <a:off x="3822789" y="2810823"/>
              <a:ext cx="966789" cy="968376"/>
              <a:chOff x="2552700" y="-1971675"/>
              <a:chExt cx="1935163" cy="1938338"/>
            </a:xfrm>
          </p:grpSpPr>
          <p:sp>
            <p:nvSpPr>
              <p:cNvPr id="34" name="íŝļíďe"/>
              <p:cNvSpPr/>
              <p:nvPr/>
            </p:nvSpPr>
            <p:spPr bwMode="auto">
              <a:xfrm>
                <a:off x="2552700" y="-1971675"/>
                <a:ext cx="1935163" cy="1938338"/>
              </a:xfrm>
              <a:prstGeom prst="ellipse">
                <a:avLst/>
              </a:prstGeom>
              <a:solidFill>
                <a:srgbClr val="86CCCA"/>
              </a:solidFill>
              <a:ln>
                <a:noFill/>
              </a:ln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grpSp>
            <p:nvGrpSpPr>
              <p:cNvPr id="35" name="îşliḓê"/>
              <p:cNvGrpSpPr/>
              <p:nvPr/>
            </p:nvGrpSpPr>
            <p:grpSpPr>
              <a:xfrm>
                <a:off x="2908300" y="-1620838"/>
                <a:ext cx="1228725" cy="1236663"/>
                <a:chOff x="2908300" y="-1620838"/>
                <a:chExt cx="1228725" cy="1236663"/>
              </a:xfrm>
            </p:grpSpPr>
            <p:sp>
              <p:nvSpPr>
                <p:cNvPr id="36" name="ïš1îde"/>
                <p:cNvSpPr/>
                <p:nvPr/>
              </p:nvSpPr>
              <p:spPr bwMode="auto">
                <a:xfrm>
                  <a:off x="3055938" y="-1620838"/>
                  <a:ext cx="234950" cy="234950"/>
                </a:xfrm>
                <a:custGeom>
                  <a:avLst/>
                  <a:gdLst>
                    <a:gd name="T0" fmla="*/ 22 w 43"/>
                    <a:gd name="T1" fmla="*/ 43 h 43"/>
                    <a:gd name="T2" fmla="*/ 43 w 43"/>
                    <a:gd name="T3" fmla="*/ 21 h 43"/>
                    <a:gd name="T4" fmla="*/ 22 w 43"/>
                    <a:gd name="T5" fmla="*/ 0 h 43"/>
                    <a:gd name="T6" fmla="*/ 0 w 43"/>
                    <a:gd name="T7" fmla="*/ 21 h 43"/>
                    <a:gd name="T8" fmla="*/ 22 w 43"/>
                    <a:gd name="T9" fmla="*/ 43 h 43"/>
                    <a:gd name="T10" fmla="*/ 22 w 43"/>
                    <a:gd name="T11" fmla="*/ 5 h 43"/>
                    <a:gd name="T12" fmla="*/ 39 w 43"/>
                    <a:gd name="T13" fmla="*/ 21 h 43"/>
                    <a:gd name="T14" fmla="*/ 22 w 43"/>
                    <a:gd name="T15" fmla="*/ 38 h 43"/>
                    <a:gd name="T16" fmla="*/ 5 w 43"/>
                    <a:gd name="T17" fmla="*/ 21 h 43"/>
                    <a:gd name="T18" fmla="*/ 22 w 43"/>
                    <a:gd name="T19" fmla="*/ 5 h 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43" h="43">
                      <a:moveTo>
                        <a:pt x="22" y="43"/>
                      </a:moveTo>
                      <a:cubicBezTo>
                        <a:pt x="34" y="43"/>
                        <a:pt x="43" y="33"/>
                        <a:pt x="43" y="21"/>
                      </a:cubicBezTo>
                      <a:cubicBezTo>
                        <a:pt x="43" y="10"/>
                        <a:pt x="34" y="0"/>
                        <a:pt x="22" y="0"/>
                      </a:cubicBezTo>
                      <a:cubicBezTo>
                        <a:pt x="10" y="0"/>
                        <a:pt x="0" y="10"/>
                        <a:pt x="0" y="21"/>
                      </a:cubicBezTo>
                      <a:cubicBezTo>
                        <a:pt x="0" y="33"/>
                        <a:pt x="10" y="43"/>
                        <a:pt x="22" y="43"/>
                      </a:cubicBezTo>
                      <a:close/>
                      <a:moveTo>
                        <a:pt x="22" y="5"/>
                      </a:moveTo>
                      <a:cubicBezTo>
                        <a:pt x="31" y="5"/>
                        <a:pt x="39" y="12"/>
                        <a:pt x="39" y="21"/>
                      </a:cubicBezTo>
                      <a:cubicBezTo>
                        <a:pt x="39" y="31"/>
                        <a:pt x="31" y="38"/>
                        <a:pt x="22" y="38"/>
                      </a:cubicBezTo>
                      <a:cubicBezTo>
                        <a:pt x="12" y="38"/>
                        <a:pt x="5" y="31"/>
                        <a:pt x="5" y="21"/>
                      </a:cubicBezTo>
                      <a:cubicBezTo>
                        <a:pt x="5" y="12"/>
                        <a:pt x="12" y="5"/>
                        <a:pt x="22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37" name="íšlïdé"/>
                <p:cNvSpPr/>
                <p:nvPr/>
              </p:nvSpPr>
              <p:spPr bwMode="auto">
                <a:xfrm>
                  <a:off x="3749675" y="-1620838"/>
                  <a:ext cx="234950" cy="234950"/>
                </a:xfrm>
                <a:custGeom>
                  <a:avLst/>
                  <a:gdLst>
                    <a:gd name="T0" fmla="*/ 22 w 43"/>
                    <a:gd name="T1" fmla="*/ 43 h 43"/>
                    <a:gd name="T2" fmla="*/ 43 w 43"/>
                    <a:gd name="T3" fmla="*/ 21 h 43"/>
                    <a:gd name="T4" fmla="*/ 22 w 43"/>
                    <a:gd name="T5" fmla="*/ 0 h 43"/>
                    <a:gd name="T6" fmla="*/ 0 w 43"/>
                    <a:gd name="T7" fmla="*/ 21 h 43"/>
                    <a:gd name="T8" fmla="*/ 22 w 43"/>
                    <a:gd name="T9" fmla="*/ 43 h 43"/>
                    <a:gd name="T10" fmla="*/ 22 w 43"/>
                    <a:gd name="T11" fmla="*/ 5 h 43"/>
                    <a:gd name="T12" fmla="*/ 39 w 43"/>
                    <a:gd name="T13" fmla="*/ 21 h 43"/>
                    <a:gd name="T14" fmla="*/ 22 w 43"/>
                    <a:gd name="T15" fmla="*/ 38 h 43"/>
                    <a:gd name="T16" fmla="*/ 5 w 43"/>
                    <a:gd name="T17" fmla="*/ 21 h 43"/>
                    <a:gd name="T18" fmla="*/ 22 w 43"/>
                    <a:gd name="T19" fmla="*/ 5 h 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43" h="43">
                      <a:moveTo>
                        <a:pt x="22" y="43"/>
                      </a:moveTo>
                      <a:cubicBezTo>
                        <a:pt x="34" y="43"/>
                        <a:pt x="43" y="33"/>
                        <a:pt x="43" y="21"/>
                      </a:cubicBezTo>
                      <a:cubicBezTo>
                        <a:pt x="43" y="10"/>
                        <a:pt x="34" y="0"/>
                        <a:pt x="22" y="0"/>
                      </a:cubicBezTo>
                      <a:cubicBezTo>
                        <a:pt x="10" y="0"/>
                        <a:pt x="0" y="10"/>
                        <a:pt x="0" y="21"/>
                      </a:cubicBezTo>
                      <a:cubicBezTo>
                        <a:pt x="0" y="33"/>
                        <a:pt x="10" y="43"/>
                        <a:pt x="22" y="43"/>
                      </a:cubicBezTo>
                      <a:close/>
                      <a:moveTo>
                        <a:pt x="22" y="5"/>
                      </a:moveTo>
                      <a:cubicBezTo>
                        <a:pt x="31" y="5"/>
                        <a:pt x="39" y="12"/>
                        <a:pt x="39" y="21"/>
                      </a:cubicBezTo>
                      <a:cubicBezTo>
                        <a:pt x="39" y="31"/>
                        <a:pt x="31" y="38"/>
                        <a:pt x="22" y="38"/>
                      </a:cubicBezTo>
                      <a:cubicBezTo>
                        <a:pt x="13" y="38"/>
                        <a:pt x="5" y="31"/>
                        <a:pt x="5" y="21"/>
                      </a:cubicBezTo>
                      <a:cubicBezTo>
                        <a:pt x="5" y="12"/>
                        <a:pt x="13" y="5"/>
                        <a:pt x="22" y="5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  <p:sp>
              <p:nvSpPr>
                <p:cNvPr id="38" name="íṥļíḓé"/>
                <p:cNvSpPr/>
                <p:nvPr/>
              </p:nvSpPr>
              <p:spPr bwMode="auto">
                <a:xfrm>
                  <a:off x="2908300" y="-1358900"/>
                  <a:ext cx="1228725" cy="974725"/>
                </a:xfrm>
                <a:custGeom>
                  <a:avLst/>
                  <a:gdLst>
                    <a:gd name="T0" fmla="*/ 205 w 225"/>
                    <a:gd name="T1" fmla="*/ 13 h 178"/>
                    <a:gd name="T2" fmla="*/ 151 w 225"/>
                    <a:gd name="T3" fmla="*/ 13 h 178"/>
                    <a:gd name="T4" fmla="*/ 112 w 225"/>
                    <a:gd name="T5" fmla="*/ 60 h 178"/>
                    <a:gd name="T6" fmla="*/ 74 w 225"/>
                    <a:gd name="T7" fmla="*/ 13 h 178"/>
                    <a:gd name="T8" fmla="*/ 19 w 225"/>
                    <a:gd name="T9" fmla="*/ 13 h 178"/>
                    <a:gd name="T10" fmla="*/ 2 w 225"/>
                    <a:gd name="T11" fmla="*/ 54 h 178"/>
                    <a:gd name="T12" fmla="*/ 26 w 225"/>
                    <a:gd name="T13" fmla="*/ 94 h 178"/>
                    <a:gd name="T14" fmla="*/ 36 w 225"/>
                    <a:gd name="T15" fmla="*/ 178 h 178"/>
                    <a:gd name="T16" fmla="*/ 53 w 225"/>
                    <a:gd name="T17" fmla="*/ 169 h 178"/>
                    <a:gd name="T18" fmla="*/ 74 w 225"/>
                    <a:gd name="T19" fmla="*/ 169 h 178"/>
                    <a:gd name="T20" fmla="*/ 77 w 225"/>
                    <a:gd name="T21" fmla="*/ 60 h 178"/>
                    <a:gd name="T22" fmla="*/ 112 w 225"/>
                    <a:gd name="T23" fmla="*/ 78 h 178"/>
                    <a:gd name="T24" fmla="*/ 147 w 225"/>
                    <a:gd name="T25" fmla="*/ 61 h 178"/>
                    <a:gd name="T26" fmla="*/ 151 w 225"/>
                    <a:gd name="T27" fmla="*/ 169 h 178"/>
                    <a:gd name="T28" fmla="*/ 171 w 225"/>
                    <a:gd name="T29" fmla="*/ 169 h 178"/>
                    <a:gd name="T30" fmla="*/ 189 w 225"/>
                    <a:gd name="T31" fmla="*/ 178 h 178"/>
                    <a:gd name="T32" fmla="*/ 199 w 225"/>
                    <a:gd name="T33" fmla="*/ 169 h 178"/>
                    <a:gd name="T34" fmla="*/ 207 w 225"/>
                    <a:gd name="T35" fmla="*/ 90 h 178"/>
                    <a:gd name="T36" fmla="*/ 81 w 225"/>
                    <a:gd name="T37" fmla="*/ 57 h 178"/>
                    <a:gd name="T38" fmla="*/ 68 w 225"/>
                    <a:gd name="T39" fmla="*/ 24 h 178"/>
                    <a:gd name="T40" fmla="*/ 66 w 225"/>
                    <a:gd name="T41" fmla="*/ 44 h 178"/>
                    <a:gd name="T42" fmla="*/ 69 w 225"/>
                    <a:gd name="T43" fmla="*/ 147 h 178"/>
                    <a:gd name="T44" fmla="*/ 69 w 225"/>
                    <a:gd name="T45" fmla="*/ 169 h 178"/>
                    <a:gd name="T46" fmla="*/ 52 w 225"/>
                    <a:gd name="T47" fmla="*/ 92 h 178"/>
                    <a:gd name="T48" fmla="*/ 41 w 225"/>
                    <a:gd name="T49" fmla="*/ 168 h 178"/>
                    <a:gd name="T50" fmla="*/ 30 w 225"/>
                    <a:gd name="T51" fmla="*/ 169 h 178"/>
                    <a:gd name="T52" fmla="*/ 31 w 225"/>
                    <a:gd name="T53" fmla="*/ 92 h 178"/>
                    <a:gd name="T54" fmla="*/ 31 w 225"/>
                    <a:gd name="T55" fmla="*/ 76 h 178"/>
                    <a:gd name="T56" fmla="*/ 27 w 225"/>
                    <a:gd name="T57" fmla="*/ 35 h 178"/>
                    <a:gd name="T58" fmla="*/ 23 w 225"/>
                    <a:gd name="T59" fmla="*/ 68 h 178"/>
                    <a:gd name="T60" fmla="*/ 27 w 225"/>
                    <a:gd name="T61" fmla="*/ 80 h 178"/>
                    <a:gd name="T62" fmla="*/ 26 w 225"/>
                    <a:gd name="T63" fmla="*/ 89 h 178"/>
                    <a:gd name="T64" fmla="*/ 6 w 225"/>
                    <a:gd name="T65" fmla="*/ 42 h 178"/>
                    <a:gd name="T66" fmla="*/ 48 w 225"/>
                    <a:gd name="T67" fmla="*/ 4 h 178"/>
                    <a:gd name="T68" fmla="*/ 88 w 225"/>
                    <a:gd name="T69" fmla="*/ 47 h 178"/>
                    <a:gd name="T70" fmla="*/ 110 w 225"/>
                    <a:gd name="T71" fmla="*/ 64 h 178"/>
                    <a:gd name="T72" fmla="*/ 114 w 225"/>
                    <a:gd name="T73" fmla="*/ 72 h 178"/>
                    <a:gd name="T74" fmla="*/ 26 w 225"/>
                    <a:gd name="T75" fmla="*/ 43 h 178"/>
                    <a:gd name="T76" fmla="*/ 26 w 225"/>
                    <a:gd name="T77" fmla="*/ 43 h 178"/>
                    <a:gd name="T78" fmla="*/ 198 w 225"/>
                    <a:gd name="T79" fmla="*/ 89 h 178"/>
                    <a:gd name="T80" fmla="*/ 198 w 225"/>
                    <a:gd name="T81" fmla="*/ 80 h 178"/>
                    <a:gd name="T82" fmla="*/ 202 w 225"/>
                    <a:gd name="T83" fmla="*/ 68 h 178"/>
                    <a:gd name="T84" fmla="*/ 198 w 225"/>
                    <a:gd name="T85" fmla="*/ 35 h 178"/>
                    <a:gd name="T86" fmla="*/ 194 w 225"/>
                    <a:gd name="T87" fmla="*/ 76 h 178"/>
                    <a:gd name="T88" fmla="*/ 194 w 225"/>
                    <a:gd name="T89" fmla="*/ 92 h 178"/>
                    <a:gd name="T90" fmla="*/ 195 w 225"/>
                    <a:gd name="T91" fmla="*/ 169 h 178"/>
                    <a:gd name="T92" fmla="*/ 183 w 225"/>
                    <a:gd name="T93" fmla="*/ 168 h 178"/>
                    <a:gd name="T94" fmla="*/ 173 w 225"/>
                    <a:gd name="T95" fmla="*/ 92 h 178"/>
                    <a:gd name="T96" fmla="*/ 155 w 225"/>
                    <a:gd name="T97" fmla="*/ 169 h 178"/>
                    <a:gd name="T98" fmla="*/ 156 w 225"/>
                    <a:gd name="T99" fmla="*/ 147 h 178"/>
                    <a:gd name="T100" fmla="*/ 159 w 225"/>
                    <a:gd name="T101" fmla="*/ 44 h 178"/>
                    <a:gd name="T102" fmla="*/ 157 w 225"/>
                    <a:gd name="T103" fmla="*/ 24 h 178"/>
                    <a:gd name="T104" fmla="*/ 144 w 225"/>
                    <a:gd name="T105" fmla="*/ 57 h 178"/>
                    <a:gd name="T106" fmla="*/ 117 w 225"/>
                    <a:gd name="T107" fmla="*/ 63 h 178"/>
                    <a:gd name="T108" fmla="*/ 137 w 225"/>
                    <a:gd name="T109" fmla="*/ 47 h 178"/>
                    <a:gd name="T110" fmla="*/ 177 w 225"/>
                    <a:gd name="T111" fmla="*/ 4 h 178"/>
                    <a:gd name="T112" fmla="*/ 218 w 225"/>
                    <a:gd name="T113" fmla="*/ 42 h 178"/>
                    <a:gd name="T114" fmla="*/ 203 w 225"/>
                    <a:gd name="T115" fmla="*/ 50 h 17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  <a:cxn ang="0">
                      <a:pos x="T96" y="T97"/>
                    </a:cxn>
                    <a:cxn ang="0">
                      <a:pos x="T98" y="T99"/>
                    </a:cxn>
                    <a:cxn ang="0">
                      <a:pos x="T100" y="T101"/>
                    </a:cxn>
                    <a:cxn ang="0">
                      <a:pos x="T102" y="T103"/>
                    </a:cxn>
                    <a:cxn ang="0">
                      <a:pos x="T104" y="T105"/>
                    </a:cxn>
                    <a:cxn ang="0">
                      <a:pos x="T106" y="T107"/>
                    </a:cxn>
                    <a:cxn ang="0">
                      <a:pos x="T108" y="T109"/>
                    </a:cxn>
                    <a:cxn ang="0">
                      <a:pos x="T110" y="T111"/>
                    </a:cxn>
                    <a:cxn ang="0">
                      <a:pos x="T112" y="T113"/>
                    </a:cxn>
                    <a:cxn ang="0">
                      <a:pos x="T114" y="T115"/>
                    </a:cxn>
                  </a:cxnLst>
                  <a:rect l="0" t="0" r="r" b="b"/>
                  <a:pathLst>
                    <a:path w="225" h="178">
                      <a:moveTo>
                        <a:pt x="222" y="40"/>
                      </a:moveTo>
                      <a:cubicBezTo>
                        <a:pt x="222" y="40"/>
                        <a:pt x="222" y="40"/>
                        <a:pt x="222" y="40"/>
                      </a:cubicBezTo>
                      <a:cubicBezTo>
                        <a:pt x="205" y="13"/>
                        <a:pt x="205" y="13"/>
                        <a:pt x="205" y="13"/>
                      </a:cubicBezTo>
                      <a:cubicBezTo>
                        <a:pt x="199" y="4"/>
                        <a:pt x="195" y="0"/>
                        <a:pt x="177" y="0"/>
                      </a:cubicBezTo>
                      <a:cubicBezTo>
                        <a:pt x="177" y="0"/>
                        <a:pt x="177" y="0"/>
                        <a:pt x="177" y="0"/>
                      </a:cubicBezTo>
                      <a:cubicBezTo>
                        <a:pt x="158" y="0"/>
                        <a:pt x="154" y="8"/>
                        <a:pt x="151" y="13"/>
                      </a:cubicBezTo>
                      <a:cubicBezTo>
                        <a:pt x="151" y="13"/>
                        <a:pt x="151" y="13"/>
                        <a:pt x="151" y="13"/>
                      </a:cubicBezTo>
                      <a:cubicBezTo>
                        <a:pt x="147" y="20"/>
                        <a:pt x="135" y="41"/>
                        <a:pt x="133" y="44"/>
                      </a:cubicBezTo>
                      <a:cubicBezTo>
                        <a:pt x="131" y="46"/>
                        <a:pt x="119" y="55"/>
                        <a:pt x="112" y="60"/>
                      </a:cubicBezTo>
                      <a:cubicBezTo>
                        <a:pt x="107" y="56"/>
                        <a:pt x="98" y="49"/>
                        <a:pt x="92" y="44"/>
                      </a:cubicBezTo>
                      <a:cubicBezTo>
                        <a:pt x="90" y="41"/>
                        <a:pt x="77" y="20"/>
                        <a:pt x="74" y="13"/>
                      </a:cubicBezTo>
                      <a:cubicBezTo>
                        <a:pt x="74" y="13"/>
                        <a:pt x="74" y="13"/>
                        <a:pt x="74" y="13"/>
                      </a:cubicBezTo>
                      <a:cubicBezTo>
                        <a:pt x="71" y="8"/>
                        <a:pt x="66" y="0"/>
                        <a:pt x="48" y="0"/>
                      </a:cubicBezTo>
                      <a:cubicBezTo>
                        <a:pt x="48" y="0"/>
                        <a:pt x="48" y="0"/>
                        <a:pt x="48" y="0"/>
                      </a:cubicBezTo>
                      <a:cubicBezTo>
                        <a:pt x="29" y="0"/>
                        <a:pt x="26" y="4"/>
                        <a:pt x="19" y="13"/>
                      </a:cubicBezTo>
                      <a:cubicBezTo>
                        <a:pt x="2" y="40"/>
                        <a:pt x="2" y="40"/>
                        <a:pt x="2" y="40"/>
                      </a:cubicBezTo>
                      <a:cubicBezTo>
                        <a:pt x="2" y="40"/>
                        <a:pt x="2" y="40"/>
                        <a:pt x="2" y="40"/>
                      </a:cubicBezTo>
                      <a:cubicBezTo>
                        <a:pt x="0" y="44"/>
                        <a:pt x="0" y="49"/>
                        <a:pt x="2" y="54"/>
                      </a:cubicBezTo>
                      <a:cubicBezTo>
                        <a:pt x="17" y="90"/>
                        <a:pt x="17" y="90"/>
                        <a:pt x="17" y="90"/>
                      </a:cubicBezTo>
                      <a:cubicBezTo>
                        <a:pt x="19" y="92"/>
                        <a:pt x="21" y="94"/>
                        <a:pt x="25" y="94"/>
                      </a:cubicBezTo>
                      <a:cubicBezTo>
                        <a:pt x="25" y="94"/>
                        <a:pt x="25" y="94"/>
                        <a:pt x="26" y="94"/>
                      </a:cubicBezTo>
                      <a:cubicBezTo>
                        <a:pt x="25" y="153"/>
                        <a:pt x="25" y="167"/>
                        <a:pt x="25" y="169"/>
                      </a:cubicBezTo>
                      <a:cubicBezTo>
                        <a:pt x="25" y="169"/>
                        <a:pt x="25" y="169"/>
                        <a:pt x="25" y="169"/>
                      </a:cubicBezTo>
                      <a:cubicBezTo>
                        <a:pt x="26" y="174"/>
                        <a:pt x="30" y="178"/>
                        <a:pt x="36" y="178"/>
                      </a:cubicBezTo>
                      <a:cubicBezTo>
                        <a:pt x="41" y="177"/>
                        <a:pt x="46" y="173"/>
                        <a:pt x="46" y="169"/>
                      </a:cubicBezTo>
                      <a:cubicBezTo>
                        <a:pt x="50" y="122"/>
                        <a:pt x="50" y="122"/>
                        <a:pt x="50" y="122"/>
                      </a:cubicBezTo>
                      <a:cubicBezTo>
                        <a:pt x="53" y="169"/>
                        <a:pt x="53" y="169"/>
                        <a:pt x="53" y="169"/>
                      </a:cubicBezTo>
                      <a:cubicBezTo>
                        <a:pt x="54" y="173"/>
                        <a:pt x="58" y="177"/>
                        <a:pt x="63" y="178"/>
                      </a:cubicBezTo>
                      <a:cubicBezTo>
                        <a:pt x="64" y="178"/>
                        <a:pt x="64" y="178"/>
                        <a:pt x="64" y="178"/>
                      </a:cubicBezTo>
                      <a:cubicBezTo>
                        <a:pt x="69" y="178"/>
                        <a:pt x="73" y="174"/>
                        <a:pt x="74" y="169"/>
                      </a:cubicBezTo>
                      <a:cubicBezTo>
                        <a:pt x="74" y="169"/>
                        <a:pt x="74" y="169"/>
                        <a:pt x="74" y="169"/>
                      </a:cubicBezTo>
                      <a:cubicBezTo>
                        <a:pt x="74" y="166"/>
                        <a:pt x="72" y="100"/>
                        <a:pt x="71" y="51"/>
                      </a:cubicBezTo>
                      <a:cubicBezTo>
                        <a:pt x="77" y="60"/>
                        <a:pt x="77" y="60"/>
                        <a:pt x="77" y="60"/>
                      </a:cubicBezTo>
                      <a:cubicBezTo>
                        <a:pt x="77" y="60"/>
                        <a:pt x="78" y="61"/>
                        <a:pt x="78" y="61"/>
                      </a:cubicBezTo>
                      <a:cubicBezTo>
                        <a:pt x="107" y="77"/>
                        <a:pt x="107" y="77"/>
                        <a:pt x="107" y="77"/>
                      </a:cubicBezTo>
                      <a:cubicBezTo>
                        <a:pt x="108" y="78"/>
                        <a:pt x="110" y="78"/>
                        <a:pt x="112" y="78"/>
                      </a:cubicBezTo>
                      <a:cubicBezTo>
                        <a:pt x="113" y="78"/>
                        <a:pt x="113" y="78"/>
                        <a:pt x="114" y="78"/>
                      </a:cubicBezTo>
                      <a:cubicBezTo>
                        <a:pt x="115" y="78"/>
                        <a:pt x="117" y="78"/>
                        <a:pt x="118" y="77"/>
                      </a:cubicBezTo>
                      <a:cubicBezTo>
                        <a:pt x="147" y="61"/>
                        <a:pt x="147" y="61"/>
                        <a:pt x="147" y="61"/>
                      </a:cubicBezTo>
                      <a:cubicBezTo>
                        <a:pt x="147" y="61"/>
                        <a:pt x="147" y="60"/>
                        <a:pt x="147" y="60"/>
                      </a:cubicBezTo>
                      <a:cubicBezTo>
                        <a:pt x="154" y="51"/>
                        <a:pt x="154" y="51"/>
                        <a:pt x="154" y="51"/>
                      </a:cubicBezTo>
                      <a:cubicBezTo>
                        <a:pt x="152" y="100"/>
                        <a:pt x="151" y="166"/>
                        <a:pt x="151" y="169"/>
                      </a:cubicBezTo>
                      <a:cubicBezTo>
                        <a:pt x="151" y="169"/>
                        <a:pt x="151" y="169"/>
                        <a:pt x="151" y="169"/>
                      </a:cubicBezTo>
                      <a:cubicBezTo>
                        <a:pt x="151" y="174"/>
                        <a:pt x="156" y="178"/>
                        <a:pt x="161" y="178"/>
                      </a:cubicBezTo>
                      <a:cubicBezTo>
                        <a:pt x="167" y="177"/>
                        <a:pt x="171" y="173"/>
                        <a:pt x="171" y="169"/>
                      </a:cubicBezTo>
                      <a:cubicBezTo>
                        <a:pt x="175" y="122"/>
                        <a:pt x="175" y="122"/>
                        <a:pt x="175" y="122"/>
                      </a:cubicBezTo>
                      <a:cubicBezTo>
                        <a:pt x="179" y="169"/>
                        <a:pt x="179" y="169"/>
                        <a:pt x="179" y="169"/>
                      </a:cubicBezTo>
                      <a:cubicBezTo>
                        <a:pt x="179" y="173"/>
                        <a:pt x="183" y="177"/>
                        <a:pt x="189" y="178"/>
                      </a:cubicBezTo>
                      <a:cubicBezTo>
                        <a:pt x="189" y="178"/>
                        <a:pt x="189" y="178"/>
                        <a:pt x="189" y="178"/>
                      </a:cubicBezTo>
                      <a:cubicBezTo>
                        <a:pt x="194" y="178"/>
                        <a:pt x="199" y="174"/>
                        <a:pt x="199" y="169"/>
                      </a:cubicBezTo>
                      <a:cubicBezTo>
                        <a:pt x="199" y="169"/>
                        <a:pt x="199" y="169"/>
                        <a:pt x="199" y="169"/>
                      </a:cubicBezTo>
                      <a:cubicBezTo>
                        <a:pt x="199" y="167"/>
                        <a:pt x="199" y="153"/>
                        <a:pt x="199" y="94"/>
                      </a:cubicBezTo>
                      <a:cubicBezTo>
                        <a:pt x="199" y="94"/>
                        <a:pt x="200" y="94"/>
                        <a:pt x="200" y="94"/>
                      </a:cubicBezTo>
                      <a:cubicBezTo>
                        <a:pt x="203" y="94"/>
                        <a:pt x="206" y="92"/>
                        <a:pt x="207" y="90"/>
                      </a:cubicBezTo>
                      <a:cubicBezTo>
                        <a:pt x="223" y="54"/>
                        <a:pt x="223" y="54"/>
                        <a:pt x="223" y="54"/>
                      </a:cubicBezTo>
                      <a:cubicBezTo>
                        <a:pt x="225" y="49"/>
                        <a:pt x="225" y="44"/>
                        <a:pt x="222" y="40"/>
                      </a:cubicBezTo>
                      <a:close/>
                      <a:moveTo>
                        <a:pt x="81" y="57"/>
                      </a:moveTo>
                      <a:cubicBezTo>
                        <a:pt x="71" y="43"/>
                        <a:pt x="71" y="43"/>
                        <a:pt x="71" y="43"/>
                      </a:cubicBezTo>
                      <a:cubicBezTo>
                        <a:pt x="71" y="37"/>
                        <a:pt x="70" y="32"/>
                        <a:pt x="70" y="27"/>
                      </a:cubicBezTo>
                      <a:cubicBezTo>
                        <a:pt x="70" y="25"/>
                        <a:pt x="69" y="24"/>
                        <a:pt x="68" y="24"/>
                      </a:cubicBezTo>
                      <a:cubicBezTo>
                        <a:pt x="68" y="24"/>
                        <a:pt x="68" y="24"/>
                        <a:pt x="68" y="24"/>
                      </a:cubicBezTo>
                      <a:cubicBezTo>
                        <a:pt x="67" y="24"/>
                        <a:pt x="66" y="25"/>
                        <a:pt x="66" y="27"/>
                      </a:cubicBezTo>
                      <a:cubicBezTo>
                        <a:pt x="66" y="27"/>
                        <a:pt x="66" y="33"/>
                        <a:pt x="66" y="44"/>
                      </a:cubicBezTo>
                      <a:cubicBezTo>
                        <a:pt x="66" y="44"/>
                        <a:pt x="66" y="44"/>
                        <a:pt x="66" y="44"/>
                      </a:cubicBezTo>
                      <a:cubicBezTo>
                        <a:pt x="66" y="58"/>
                        <a:pt x="67" y="78"/>
                        <a:pt x="67" y="98"/>
                      </a:cubicBezTo>
                      <a:cubicBezTo>
                        <a:pt x="68" y="116"/>
                        <a:pt x="68" y="133"/>
                        <a:pt x="69" y="147"/>
                      </a:cubicBezTo>
                      <a:cubicBezTo>
                        <a:pt x="69" y="153"/>
                        <a:pt x="69" y="159"/>
                        <a:pt x="69" y="163"/>
                      </a:cubicBezTo>
                      <a:cubicBezTo>
                        <a:pt x="69" y="166"/>
                        <a:pt x="69" y="167"/>
                        <a:pt x="69" y="169"/>
                      </a:cubicBezTo>
                      <a:cubicBezTo>
                        <a:pt x="69" y="169"/>
                        <a:pt x="69" y="169"/>
                        <a:pt x="69" y="169"/>
                      </a:cubicBezTo>
                      <a:cubicBezTo>
                        <a:pt x="69" y="171"/>
                        <a:pt x="67" y="173"/>
                        <a:pt x="64" y="173"/>
                      </a:cubicBezTo>
                      <a:cubicBezTo>
                        <a:pt x="61" y="173"/>
                        <a:pt x="58" y="171"/>
                        <a:pt x="58" y="168"/>
                      </a:cubicBezTo>
                      <a:cubicBezTo>
                        <a:pt x="52" y="92"/>
                        <a:pt x="52" y="92"/>
                        <a:pt x="52" y="92"/>
                      </a:cubicBezTo>
                      <a:cubicBezTo>
                        <a:pt x="52" y="91"/>
                        <a:pt x="51" y="90"/>
                        <a:pt x="50" y="90"/>
                      </a:cubicBezTo>
                      <a:cubicBezTo>
                        <a:pt x="48" y="90"/>
                        <a:pt x="47" y="91"/>
                        <a:pt x="47" y="92"/>
                      </a:cubicBezTo>
                      <a:cubicBezTo>
                        <a:pt x="41" y="168"/>
                        <a:pt x="41" y="168"/>
                        <a:pt x="41" y="168"/>
                      </a:cubicBezTo>
                      <a:cubicBezTo>
                        <a:pt x="41" y="171"/>
                        <a:pt x="39" y="173"/>
                        <a:pt x="36" y="173"/>
                      </a:cubicBezTo>
                      <a:cubicBezTo>
                        <a:pt x="33" y="173"/>
                        <a:pt x="30" y="171"/>
                        <a:pt x="30" y="169"/>
                      </a:cubicBezTo>
                      <a:cubicBezTo>
                        <a:pt x="30" y="169"/>
                        <a:pt x="30" y="169"/>
                        <a:pt x="30" y="169"/>
                      </a:cubicBezTo>
                      <a:cubicBezTo>
                        <a:pt x="30" y="167"/>
                        <a:pt x="30" y="165"/>
                        <a:pt x="30" y="162"/>
                      </a:cubicBezTo>
                      <a:cubicBezTo>
                        <a:pt x="30" y="157"/>
                        <a:pt x="30" y="151"/>
                        <a:pt x="30" y="144"/>
                      </a:cubicBezTo>
                      <a:cubicBezTo>
                        <a:pt x="30" y="129"/>
                        <a:pt x="30" y="110"/>
                        <a:pt x="31" y="92"/>
                      </a:cubicBezTo>
                      <a:cubicBezTo>
                        <a:pt x="33" y="90"/>
                        <a:pt x="34" y="87"/>
                        <a:pt x="33" y="84"/>
                      </a:cubicBezTo>
                      <a:cubicBezTo>
                        <a:pt x="33" y="84"/>
                        <a:pt x="33" y="84"/>
                        <a:pt x="33" y="83"/>
                      </a:cubicBezTo>
                      <a:cubicBezTo>
                        <a:pt x="33" y="83"/>
                        <a:pt x="32" y="80"/>
                        <a:pt x="31" y="76"/>
                      </a:cubicBezTo>
                      <a:cubicBezTo>
                        <a:pt x="31" y="50"/>
                        <a:pt x="31" y="36"/>
                        <a:pt x="31" y="36"/>
                      </a:cubicBezTo>
                      <a:cubicBezTo>
                        <a:pt x="31" y="35"/>
                        <a:pt x="30" y="34"/>
                        <a:pt x="29" y="34"/>
                      </a:cubicBezTo>
                      <a:cubicBezTo>
                        <a:pt x="28" y="34"/>
                        <a:pt x="27" y="34"/>
                        <a:pt x="27" y="35"/>
                      </a:cubicBezTo>
                      <a:cubicBezTo>
                        <a:pt x="17" y="48"/>
                        <a:pt x="17" y="48"/>
                        <a:pt x="17" y="48"/>
                      </a:cubicBezTo>
                      <a:cubicBezTo>
                        <a:pt x="17" y="48"/>
                        <a:pt x="17" y="49"/>
                        <a:pt x="17" y="50"/>
                      </a:cubicBezTo>
                      <a:cubicBezTo>
                        <a:pt x="17" y="50"/>
                        <a:pt x="20" y="59"/>
                        <a:pt x="23" y="68"/>
                      </a:cubicBezTo>
                      <a:cubicBezTo>
                        <a:pt x="24" y="71"/>
                        <a:pt x="25" y="74"/>
                        <a:pt x="26" y="77"/>
                      </a:cubicBezTo>
                      <a:cubicBezTo>
                        <a:pt x="26" y="77"/>
                        <a:pt x="26" y="77"/>
                        <a:pt x="26" y="77"/>
                      </a:cubicBezTo>
                      <a:cubicBezTo>
                        <a:pt x="26" y="78"/>
                        <a:pt x="27" y="79"/>
                        <a:pt x="27" y="80"/>
                      </a:cubicBezTo>
                      <a:cubicBezTo>
                        <a:pt x="28" y="82"/>
                        <a:pt x="28" y="84"/>
                        <a:pt x="29" y="85"/>
                      </a:cubicBezTo>
                      <a:cubicBezTo>
                        <a:pt x="29" y="85"/>
                        <a:pt x="29" y="85"/>
                        <a:pt x="29" y="85"/>
                      </a:cubicBezTo>
                      <a:cubicBezTo>
                        <a:pt x="29" y="87"/>
                        <a:pt x="28" y="88"/>
                        <a:pt x="26" y="89"/>
                      </a:cubicBezTo>
                      <a:cubicBezTo>
                        <a:pt x="24" y="90"/>
                        <a:pt x="22" y="89"/>
                        <a:pt x="21" y="88"/>
                      </a:cubicBezTo>
                      <a:cubicBezTo>
                        <a:pt x="6" y="52"/>
                        <a:pt x="6" y="52"/>
                        <a:pt x="6" y="52"/>
                      </a:cubicBezTo>
                      <a:cubicBezTo>
                        <a:pt x="5" y="49"/>
                        <a:pt x="5" y="45"/>
                        <a:pt x="6" y="42"/>
                      </a:cubicBezTo>
                      <a:cubicBezTo>
                        <a:pt x="23" y="16"/>
                        <a:pt x="23" y="16"/>
                        <a:pt x="23" y="16"/>
                      </a:cubicBezTo>
                      <a:cubicBezTo>
                        <a:pt x="29" y="8"/>
                        <a:pt x="31" y="4"/>
                        <a:pt x="48" y="4"/>
                      </a:cubicBezTo>
                      <a:cubicBezTo>
                        <a:pt x="48" y="4"/>
                        <a:pt x="48" y="4"/>
                        <a:pt x="48" y="4"/>
                      </a:cubicBezTo>
                      <a:cubicBezTo>
                        <a:pt x="64" y="4"/>
                        <a:pt x="67" y="11"/>
                        <a:pt x="69" y="15"/>
                      </a:cubicBezTo>
                      <a:cubicBezTo>
                        <a:pt x="70" y="15"/>
                        <a:pt x="70" y="15"/>
                        <a:pt x="70" y="15"/>
                      </a:cubicBezTo>
                      <a:cubicBezTo>
                        <a:pt x="74" y="22"/>
                        <a:pt x="88" y="47"/>
                        <a:pt x="88" y="47"/>
                      </a:cubicBezTo>
                      <a:cubicBezTo>
                        <a:pt x="88" y="47"/>
                        <a:pt x="88" y="47"/>
                        <a:pt x="88" y="47"/>
                      </a:cubicBezTo>
                      <a:cubicBezTo>
                        <a:pt x="88" y="47"/>
                        <a:pt x="95" y="52"/>
                        <a:pt x="101" y="57"/>
                      </a:cubicBezTo>
                      <a:cubicBezTo>
                        <a:pt x="104" y="60"/>
                        <a:pt x="108" y="62"/>
                        <a:pt x="110" y="64"/>
                      </a:cubicBezTo>
                      <a:cubicBezTo>
                        <a:pt x="112" y="65"/>
                        <a:pt x="113" y="66"/>
                        <a:pt x="114" y="67"/>
                      </a:cubicBezTo>
                      <a:cubicBezTo>
                        <a:pt x="114" y="67"/>
                        <a:pt x="114" y="67"/>
                        <a:pt x="114" y="67"/>
                      </a:cubicBezTo>
                      <a:cubicBezTo>
                        <a:pt x="115" y="68"/>
                        <a:pt x="115" y="70"/>
                        <a:pt x="114" y="72"/>
                      </a:cubicBezTo>
                      <a:cubicBezTo>
                        <a:pt x="113" y="73"/>
                        <a:pt x="111" y="74"/>
                        <a:pt x="109" y="73"/>
                      </a:cubicBezTo>
                      <a:lnTo>
                        <a:pt x="81" y="57"/>
                      </a:lnTo>
                      <a:close/>
                      <a:moveTo>
                        <a:pt x="26" y="43"/>
                      </a:moveTo>
                      <a:cubicBezTo>
                        <a:pt x="26" y="48"/>
                        <a:pt x="26" y="54"/>
                        <a:pt x="26" y="63"/>
                      </a:cubicBezTo>
                      <a:cubicBezTo>
                        <a:pt x="25" y="58"/>
                        <a:pt x="23" y="54"/>
                        <a:pt x="22" y="50"/>
                      </a:cubicBezTo>
                      <a:lnTo>
                        <a:pt x="26" y="43"/>
                      </a:lnTo>
                      <a:close/>
                      <a:moveTo>
                        <a:pt x="219" y="52"/>
                      </a:moveTo>
                      <a:cubicBezTo>
                        <a:pt x="203" y="88"/>
                        <a:pt x="203" y="88"/>
                        <a:pt x="203" y="88"/>
                      </a:cubicBezTo>
                      <a:cubicBezTo>
                        <a:pt x="202" y="89"/>
                        <a:pt x="200" y="90"/>
                        <a:pt x="198" y="89"/>
                      </a:cubicBezTo>
                      <a:cubicBezTo>
                        <a:pt x="196" y="88"/>
                        <a:pt x="195" y="87"/>
                        <a:pt x="196" y="85"/>
                      </a:cubicBezTo>
                      <a:cubicBezTo>
                        <a:pt x="196" y="85"/>
                        <a:pt x="196" y="85"/>
                        <a:pt x="196" y="85"/>
                      </a:cubicBezTo>
                      <a:cubicBezTo>
                        <a:pt x="196" y="84"/>
                        <a:pt x="197" y="82"/>
                        <a:pt x="198" y="80"/>
                      </a:cubicBezTo>
                      <a:cubicBezTo>
                        <a:pt x="198" y="79"/>
                        <a:pt x="198" y="78"/>
                        <a:pt x="198" y="77"/>
                      </a:cubicBezTo>
                      <a:cubicBezTo>
                        <a:pt x="198" y="77"/>
                        <a:pt x="198" y="77"/>
                        <a:pt x="198" y="77"/>
                      </a:cubicBezTo>
                      <a:cubicBezTo>
                        <a:pt x="199" y="74"/>
                        <a:pt x="201" y="71"/>
                        <a:pt x="202" y="68"/>
                      </a:cubicBezTo>
                      <a:cubicBezTo>
                        <a:pt x="205" y="59"/>
                        <a:pt x="208" y="50"/>
                        <a:pt x="208" y="50"/>
                      </a:cubicBezTo>
                      <a:cubicBezTo>
                        <a:pt x="208" y="49"/>
                        <a:pt x="208" y="48"/>
                        <a:pt x="207" y="48"/>
                      </a:cubicBezTo>
                      <a:cubicBezTo>
                        <a:pt x="198" y="35"/>
                        <a:pt x="198" y="35"/>
                        <a:pt x="198" y="35"/>
                      </a:cubicBezTo>
                      <a:cubicBezTo>
                        <a:pt x="197" y="34"/>
                        <a:pt x="196" y="34"/>
                        <a:pt x="195" y="34"/>
                      </a:cubicBezTo>
                      <a:cubicBezTo>
                        <a:pt x="194" y="34"/>
                        <a:pt x="194" y="35"/>
                        <a:pt x="194" y="36"/>
                      </a:cubicBezTo>
                      <a:cubicBezTo>
                        <a:pt x="194" y="36"/>
                        <a:pt x="194" y="50"/>
                        <a:pt x="194" y="76"/>
                      </a:cubicBezTo>
                      <a:cubicBezTo>
                        <a:pt x="193" y="80"/>
                        <a:pt x="192" y="83"/>
                        <a:pt x="191" y="83"/>
                      </a:cubicBezTo>
                      <a:cubicBezTo>
                        <a:pt x="191" y="84"/>
                        <a:pt x="191" y="84"/>
                        <a:pt x="191" y="84"/>
                      </a:cubicBezTo>
                      <a:cubicBezTo>
                        <a:pt x="190" y="87"/>
                        <a:pt x="192" y="90"/>
                        <a:pt x="194" y="92"/>
                      </a:cubicBezTo>
                      <a:cubicBezTo>
                        <a:pt x="194" y="110"/>
                        <a:pt x="194" y="129"/>
                        <a:pt x="194" y="144"/>
                      </a:cubicBezTo>
                      <a:cubicBezTo>
                        <a:pt x="194" y="151"/>
                        <a:pt x="195" y="157"/>
                        <a:pt x="195" y="162"/>
                      </a:cubicBezTo>
                      <a:cubicBezTo>
                        <a:pt x="195" y="165"/>
                        <a:pt x="195" y="167"/>
                        <a:pt x="195" y="169"/>
                      </a:cubicBezTo>
                      <a:cubicBezTo>
                        <a:pt x="195" y="169"/>
                        <a:pt x="195" y="169"/>
                        <a:pt x="195" y="169"/>
                      </a:cubicBezTo>
                      <a:cubicBezTo>
                        <a:pt x="194" y="171"/>
                        <a:pt x="192" y="173"/>
                        <a:pt x="189" y="173"/>
                      </a:cubicBezTo>
                      <a:cubicBezTo>
                        <a:pt x="186" y="173"/>
                        <a:pt x="183" y="171"/>
                        <a:pt x="183" y="168"/>
                      </a:cubicBezTo>
                      <a:cubicBezTo>
                        <a:pt x="177" y="92"/>
                        <a:pt x="177" y="92"/>
                        <a:pt x="177" y="92"/>
                      </a:cubicBezTo>
                      <a:cubicBezTo>
                        <a:pt x="177" y="91"/>
                        <a:pt x="176" y="90"/>
                        <a:pt x="175" y="90"/>
                      </a:cubicBezTo>
                      <a:cubicBezTo>
                        <a:pt x="174" y="90"/>
                        <a:pt x="173" y="91"/>
                        <a:pt x="173" y="92"/>
                      </a:cubicBezTo>
                      <a:cubicBezTo>
                        <a:pt x="167" y="168"/>
                        <a:pt x="167" y="168"/>
                        <a:pt x="167" y="168"/>
                      </a:cubicBezTo>
                      <a:cubicBezTo>
                        <a:pt x="166" y="171"/>
                        <a:pt x="164" y="173"/>
                        <a:pt x="161" y="173"/>
                      </a:cubicBezTo>
                      <a:cubicBezTo>
                        <a:pt x="158" y="173"/>
                        <a:pt x="155" y="171"/>
                        <a:pt x="155" y="169"/>
                      </a:cubicBezTo>
                      <a:cubicBezTo>
                        <a:pt x="155" y="169"/>
                        <a:pt x="155" y="169"/>
                        <a:pt x="155" y="169"/>
                      </a:cubicBezTo>
                      <a:cubicBezTo>
                        <a:pt x="155" y="167"/>
                        <a:pt x="155" y="166"/>
                        <a:pt x="155" y="163"/>
                      </a:cubicBezTo>
                      <a:cubicBezTo>
                        <a:pt x="156" y="159"/>
                        <a:pt x="156" y="153"/>
                        <a:pt x="156" y="147"/>
                      </a:cubicBezTo>
                      <a:cubicBezTo>
                        <a:pt x="156" y="133"/>
                        <a:pt x="157" y="116"/>
                        <a:pt x="157" y="98"/>
                      </a:cubicBezTo>
                      <a:cubicBezTo>
                        <a:pt x="158" y="78"/>
                        <a:pt x="158" y="58"/>
                        <a:pt x="159" y="44"/>
                      </a:cubicBezTo>
                      <a:cubicBezTo>
                        <a:pt x="159" y="44"/>
                        <a:pt x="159" y="44"/>
                        <a:pt x="159" y="44"/>
                      </a:cubicBezTo>
                      <a:cubicBezTo>
                        <a:pt x="159" y="33"/>
                        <a:pt x="159" y="27"/>
                        <a:pt x="159" y="27"/>
                      </a:cubicBezTo>
                      <a:cubicBezTo>
                        <a:pt x="159" y="25"/>
                        <a:pt x="158" y="24"/>
                        <a:pt x="157" y="24"/>
                      </a:cubicBezTo>
                      <a:cubicBezTo>
                        <a:pt x="157" y="24"/>
                        <a:pt x="157" y="24"/>
                        <a:pt x="157" y="24"/>
                      </a:cubicBezTo>
                      <a:cubicBezTo>
                        <a:pt x="155" y="24"/>
                        <a:pt x="154" y="25"/>
                        <a:pt x="154" y="27"/>
                      </a:cubicBezTo>
                      <a:cubicBezTo>
                        <a:pt x="154" y="32"/>
                        <a:pt x="154" y="37"/>
                        <a:pt x="154" y="43"/>
                      </a:cubicBezTo>
                      <a:cubicBezTo>
                        <a:pt x="144" y="57"/>
                        <a:pt x="144" y="57"/>
                        <a:pt x="144" y="57"/>
                      </a:cubicBezTo>
                      <a:cubicBezTo>
                        <a:pt x="119" y="71"/>
                        <a:pt x="119" y="71"/>
                        <a:pt x="119" y="71"/>
                      </a:cubicBezTo>
                      <a:cubicBezTo>
                        <a:pt x="120" y="68"/>
                        <a:pt x="119" y="65"/>
                        <a:pt x="117" y="63"/>
                      </a:cubicBezTo>
                      <a:cubicBezTo>
                        <a:pt x="117" y="63"/>
                        <a:pt x="117" y="63"/>
                        <a:pt x="117" y="63"/>
                      </a:cubicBezTo>
                      <a:cubicBezTo>
                        <a:pt x="117" y="63"/>
                        <a:pt x="116" y="63"/>
                        <a:pt x="116" y="63"/>
                      </a:cubicBezTo>
                      <a:cubicBezTo>
                        <a:pt x="124" y="57"/>
                        <a:pt x="136" y="47"/>
                        <a:pt x="136" y="47"/>
                      </a:cubicBezTo>
                      <a:cubicBezTo>
                        <a:pt x="136" y="47"/>
                        <a:pt x="137" y="47"/>
                        <a:pt x="137" y="47"/>
                      </a:cubicBezTo>
                      <a:cubicBezTo>
                        <a:pt x="137" y="47"/>
                        <a:pt x="151" y="22"/>
                        <a:pt x="155" y="15"/>
                      </a:cubicBezTo>
                      <a:cubicBezTo>
                        <a:pt x="155" y="15"/>
                        <a:pt x="155" y="15"/>
                        <a:pt x="155" y="15"/>
                      </a:cubicBezTo>
                      <a:cubicBezTo>
                        <a:pt x="157" y="11"/>
                        <a:pt x="161" y="4"/>
                        <a:pt x="177" y="4"/>
                      </a:cubicBezTo>
                      <a:cubicBezTo>
                        <a:pt x="177" y="4"/>
                        <a:pt x="177" y="4"/>
                        <a:pt x="177" y="4"/>
                      </a:cubicBezTo>
                      <a:cubicBezTo>
                        <a:pt x="194" y="4"/>
                        <a:pt x="196" y="8"/>
                        <a:pt x="201" y="16"/>
                      </a:cubicBezTo>
                      <a:cubicBezTo>
                        <a:pt x="218" y="42"/>
                        <a:pt x="218" y="42"/>
                        <a:pt x="218" y="42"/>
                      </a:cubicBezTo>
                      <a:cubicBezTo>
                        <a:pt x="220" y="45"/>
                        <a:pt x="220" y="49"/>
                        <a:pt x="219" y="52"/>
                      </a:cubicBezTo>
                      <a:close/>
                      <a:moveTo>
                        <a:pt x="198" y="43"/>
                      </a:moveTo>
                      <a:cubicBezTo>
                        <a:pt x="203" y="50"/>
                        <a:pt x="203" y="50"/>
                        <a:pt x="203" y="50"/>
                      </a:cubicBezTo>
                      <a:cubicBezTo>
                        <a:pt x="202" y="54"/>
                        <a:pt x="200" y="58"/>
                        <a:pt x="198" y="63"/>
                      </a:cubicBezTo>
                      <a:cubicBezTo>
                        <a:pt x="198" y="54"/>
                        <a:pt x="198" y="48"/>
                        <a:pt x="198" y="43"/>
                      </a:cubicBezTo>
                      <a:close/>
                    </a:path>
                  </a:pathLst>
                </a:custGeom>
                <a:solidFill>
                  <a:srgbClr val="FFFF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anchor="ctr"/>
                <a:lstStyle/>
                <a:p>
                  <a:pPr algn="ctr"/>
                  <a:endParaRPr>
                    <a:ea typeface="字魂59号-创粗黑" panose="00000500000000000000" charset="-122"/>
                    <a:cs typeface="字魂59号-创粗黑" panose="00000500000000000000" charset="-122"/>
                    <a:sym typeface="+mn-lt"/>
                  </a:endParaRPr>
                </a:p>
              </p:txBody>
            </p:sp>
          </p:grpSp>
        </p:grpSp>
        <p:grpSp>
          <p:nvGrpSpPr>
            <p:cNvPr id="15" name="îŝḷíḑé"/>
            <p:cNvGrpSpPr>
              <a:grpSpLocks noChangeAspect="1"/>
            </p:cNvGrpSpPr>
            <p:nvPr/>
          </p:nvGrpSpPr>
          <p:grpSpPr bwMode="auto">
            <a:xfrm>
              <a:off x="3222154" y="4523808"/>
              <a:ext cx="901700" cy="901700"/>
              <a:chOff x="1544" y="1525"/>
              <a:chExt cx="426" cy="426"/>
            </a:xfrm>
          </p:grpSpPr>
          <p:sp>
            <p:nvSpPr>
              <p:cNvPr id="31" name="îṡľîḑè"/>
              <p:cNvSpPr/>
              <p:nvPr/>
            </p:nvSpPr>
            <p:spPr bwMode="auto">
              <a:xfrm>
                <a:off x="1544" y="1525"/>
                <a:ext cx="426" cy="426"/>
              </a:xfrm>
              <a:prstGeom prst="ellipse">
                <a:avLst/>
              </a:prstGeom>
              <a:solidFill>
                <a:srgbClr val="2827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2" name="ïṡ1ïḓê"/>
              <p:cNvSpPr/>
              <p:nvPr/>
            </p:nvSpPr>
            <p:spPr bwMode="auto">
              <a:xfrm>
                <a:off x="1672" y="1606"/>
                <a:ext cx="60" cy="264"/>
              </a:xfrm>
              <a:custGeom>
                <a:avLst/>
                <a:gdLst>
                  <a:gd name="T0" fmla="*/ 50 w 50"/>
                  <a:gd name="T1" fmla="*/ 173 h 220"/>
                  <a:gd name="T2" fmla="*/ 36 w 50"/>
                  <a:gd name="T3" fmla="*/ 0 h 220"/>
                  <a:gd name="T4" fmla="*/ 0 w 50"/>
                  <a:gd name="T5" fmla="*/ 14 h 220"/>
                  <a:gd name="T6" fmla="*/ 0 w 50"/>
                  <a:gd name="T7" fmla="*/ 173 h 220"/>
                  <a:gd name="T8" fmla="*/ 0 w 50"/>
                  <a:gd name="T9" fmla="*/ 173 h 220"/>
                  <a:gd name="T10" fmla="*/ 0 w 50"/>
                  <a:gd name="T11" fmla="*/ 174 h 220"/>
                  <a:gd name="T12" fmla="*/ 0 w 50"/>
                  <a:gd name="T13" fmla="*/ 174 h 220"/>
                  <a:gd name="T14" fmla="*/ 25 w 50"/>
                  <a:gd name="T15" fmla="*/ 220 h 220"/>
                  <a:gd name="T16" fmla="*/ 50 w 50"/>
                  <a:gd name="T17" fmla="*/ 174 h 220"/>
                  <a:gd name="T18" fmla="*/ 50 w 50"/>
                  <a:gd name="T19" fmla="*/ 174 h 220"/>
                  <a:gd name="T20" fmla="*/ 50 w 50"/>
                  <a:gd name="T21" fmla="*/ 174 h 220"/>
                  <a:gd name="T22" fmla="*/ 31 w 50"/>
                  <a:gd name="T23" fmla="*/ 201 h 220"/>
                  <a:gd name="T24" fmla="*/ 7 w 50"/>
                  <a:gd name="T25" fmla="*/ 177 h 220"/>
                  <a:gd name="T26" fmla="*/ 16 w 50"/>
                  <a:gd name="T27" fmla="*/ 177 h 220"/>
                  <a:gd name="T28" fmla="*/ 18 w 50"/>
                  <a:gd name="T29" fmla="*/ 177 h 220"/>
                  <a:gd name="T30" fmla="*/ 44 w 50"/>
                  <a:gd name="T31" fmla="*/ 175 h 220"/>
                  <a:gd name="T32" fmla="*/ 45 w 50"/>
                  <a:gd name="T33" fmla="*/ 53 h 220"/>
                  <a:gd name="T34" fmla="*/ 4 w 50"/>
                  <a:gd name="T35" fmla="*/ 34 h 220"/>
                  <a:gd name="T36" fmla="*/ 45 w 50"/>
                  <a:gd name="T37" fmla="*/ 53 h 220"/>
                  <a:gd name="T38" fmla="*/ 19 w 50"/>
                  <a:gd name="T39" fmla="*/ 172 h 220"/>
                  <a:gd name="T40" fmla="*/ 31 w 50"/>
                  <a:gd name="T41" fmla="*/ 58 h 220"/>
                  <a:gd name="T42" fmla="*/ 23 w 50"/>
                  <a:gd name="T43" fmla="*/ 171 h 220"/>
                  <a:gd name="T44" fmla="*/ 4 w 50"/>
                  <a:gd name="T45" fmla="*/ 58 h 220"/>
                  <a:gd name="T46" fmla="*/ 14 w 50"/>
                  <a:gd name="T47" fmla="*/ 173 h 220"/>
                  <a:gd name="T48" fmla="*/ 36 w 50"/>
                  <a:gd name="T49" fmla="*/ 169 h 220"/>
                  <a:gd name="T50" fmla="*/ 45 w 50"/>
                  <a:gd name="T51" fmla="*/ 58 h 220"/>
                  <a:gd name="T52" fmla="*/ 36 w 50"/>
                  <a:gd name="T53" fmla="*/ 169 h 220"/>
                  <a:gd name="T54" fmla="*/ 36 w 50"/>
                  <a:gd name="T55" fmla="*/ 5 h 220"/>
                  <a:gd name="T56" fmla="*/ 45 w 50"/>
                  <a:gd name="T57" fmla="*/ 29 h 220"/>
                  <a:gd name="T58" fmla="*/ 4 w 50"/>
                  <a:gd name="T59" fmla="*/ 14 h 220"/>
                  <a:gd name="T60" fmla="*/ 22 w 50"/>
                  <a:gd name="T61" fmla="*/ 206 h 220"/>
                  <a:gd name="T62" fmla="*/ 25 w 50"/>
                  <a:gd name="T63" fmla="*/ 212 h 22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50" h="220">
                    <a:moveTo>
                      <a:pt x="50" y="173"/>
                    </a:moveTo>
                    <a:cubicBezTo>
                      <a:pt x="50" y="173"/>
                      <a:pt x="50" y="173"/>
                      <a:pt x="50" y="173"/>
                    </a:cubicBezTo>
                    <a:cubicBezTo>
                      <a:pt x="50" y="14"/>
                      <a:pt x="50" y="14"/>
                      <a:pt x="50" y="14"/>
                    </a:cubicBezTo>
                    <a:cubicBezTo>
                      <a:pt x="50" y="6"/>
                      <a:pt x="44" y="0"/>
                      <a:pt x="36" y="0"/>
                    </a:cubicBezTo>
                    <a:cubicBezTo>
                      <a:pt x="13" y="0"/>
                      <a:pt x="13" y="0"/>
                      <a:pt x="13" y="0"/>
                    </a:cubicBezTo>
                    <a:cubicBezTo>
                      <a:pt x="6" y="0"/>
                      <a:pt x="0" y="6"/>
                      <a:pt x="0" y="14"/>
                    </a:cubicBezTo>
                    <a:cubicBezTo>
                      <a:pt x="0" y="173"/>
                      <a:pt x="0" y="173"/>
                      <a:pt x="0" y="173"/>
                    </a:cubicBezTo>
                    <a:cubicBezTo>
                      <a:pt x="0" y="173"/>
                      <a:pt x="0" y="173"/>
                      <a:pt x="0" y="173"/>
                    </a:cubicBezTo>
                    <a:cubicBezTo>
                      <a:pt x="0" y="173"/>
                      <a:pt x="0" y="173"/>
                      <a:pt x="0" y="173"/>
                    </a:cubicBezTo>
                    <a:cubicBezTo>
                      <a:pt x="0" y="173"/>
                      <a:pt x="0" y="173"/>
                      <a:pt x="0" y="173"/>
                    </a:cubicBezTo>
                    <a:cubicBezTo>
                      <a:pt x="0" y="174"/>
                      <a:pt x="0" y="174"/>
                      <a:pt x="0" y="174"/>
                    </a:cubicBezTo>
                    <a:cubicBezTo>
                      <a:pt x="0" y="174"/>
                      <a:pt x="0" y="174"/>
                      <a:pt x="0" y="174"/>
                    </a:cubicBezTo>
                    <a:cubicBezTo>
                      <a:pt x="0" y="174"/>
                      <a:pt x="0" y="174"/>
                      <a:pt x="0" y="174"/>
                    </a:cubicBezTo>
                    <a:cubicBezTo>
                      <a:pt x="0" y="174"/>
                      <a:pt x="0" y="174"/>
                      <a:pt x="0" y="174"/>
                    </a:cubicBezTo>
                    <a:cubicBezTo>
                      <a:pt x="23" y="218"/>
                      <a:pt x="23" y="218"/>
                      <a:pt x="23" y="218"/>
                    </a:cubicBezTo>
                    <a:cubicBezTo>
                      <a:pt x="23" y="219"/>
                      <a:pt x="24" y="220"/>
                      <a:pt x="25" y="220"/>
                    </a:cubicBezTo>
                    <a:cubicBezTo>
                      <a:pt x="26" y="220"/>
                      <a:pt x="27" y="219"/>
                      <a:pt x="27" y="218"/>
                    </a:cubicBezTo>
                    <a:cubicBezTo>
                      <a:pt x="50" y="174"/>
                      <a:pt x="50" y="174"/>
                      <a:pt x="50" y="174"/>
                    </a:cubicBezTo>
                    <a:cubicBezTo>
                      <a:pt x="50" y="174"/>
                      <a:pt x="50" y="174"/>
                      <a:pt x="50" y="174"/>
                    </a:cubicBezTo>
                    <a:cubicBezTo>
                      <a:pt x="50" y="174"/>
                      <a:pt x="50" y="174"/>
                      <a:pt x="50" y="174"/>
                    </a:cubicBezTo>
                    <a:cubicBezTo>
                      <a:pt x="50" y="174"/>
                      <a:pt x="50" y="174"/>
                      <a:pt x="50" y="174"/>
                    </a:cubicBezTo>
                    <a:cubicBezTo>
                      <a:pt x="50" y="174"/>
                      <a:pt x="50" y="174"/>
                      <a:pt x="50" y="174"/>
                    </a:cubicBezTo>
                    <a:cubicBezTo>
                      <a:pt x="50" y="174"/>
                      <a:pt x="50" y="174"/>
                      <a:pt x="50" y="173"/>
                    </a:cubicBezTo>
                    <a:close/>
                    <a:moveTo>
                      <a:pt x="31" y="201"/>
                    </a:moveTo>
                    <a:cubicBezTo>
                      <a:pt x="19" y="201"/>
                      <a:pt x="19" y="201"/>
                      <a:pt x="19" y="201"/>
                    </a:cubicBezTo>
                    <a:cubicBezTo>
                      <a:pt x="7" y="177"/>
                      <a:pt x="7" y="177"/>
                      <a:pt x="7" y="177"/>
                    </a:cubicBezTo>
                    <a:cubicBezTo>
                      <a:pt x="8" y="177"/>
                      <a:pt x="9" y="177"/>
                      <a:pt x="11" y="177"/>
                    </a:cubicBezTo>
                    <a:cubicBezTo>
                      <a:pt x="13" y="177"/>
                      <a:pt x="14" y="177"/>
                      <a:pt x="16" y="177"/>
                    </a:cubicBezTo>
                    <a:cubicBezTo>
                      <a:pt x="16" y="177"/>
                      <a:pt x="16" y="177"/>
                      <a:pt x="17" y="177"/>
                    </a:cubicBezTo>
                    <a:cubicBezTo>
                      <a:pt x="17" y="177"/>
                      <a:pt x="17" y="177"/>
                      <a:pt x="18" y="177"/>
                    </a:cubicBezTo>
                    <a:cubicBezTo>
                      <a:pt x="20" y="176"/>
                      <a:pt x="22" y="176"/>
                      <a:pt x="24" y="176"/>
                    </a:cubicBezTo>
                    <a:cubicBezTo>
                      <a:pt x="31" y="174"/>
                      <a:pt x="38" y="173"/>
                      <a:pt x="44" y="175"/>
                    </a:cubicBezTo>
                    <a:lnTo>
                      <a:pt x="31" y="201"/>
                    </a:lnTo>
                    <a:close/>
                    <a:moveTo>
                      <a:pt x="45" y="53"/>
                    </a:moveTo>
                    <a:cubicBezTo>
                      <a:pt x="4" y="53"/>
                      <a:pt x="4" y="53"/>
                      <a:pt x="4" y="53"/>
                    </a:cubicBezTo>
                    <a:cubicBezTo>
                      <a:pt x="4" y="34"/>
                      <a:pt x="4" y="34"/>
                      <a:pt x="4" y="34"/>
                    </a:cubicBezTo>
                    <a:cubicBezTo>
                      <a:pt x="45" y="34"/>
                      <a:pt x="45" y="34"/>
                      <a:pt x="45" y="34"/>
                    </a:cubicBezTo>
                    <a:lnTo>
                      <a:pt x="45" y="53"/>
                    </a:lnTo>
                    <a:close/>
                    <a:moveTo>
                      <a:pt x="23" y="171"/>
                    </a:moveTo>
                    <a:cubicBezTo>
                      <a:pt x="22" y="171"/>
                      <a:pt x="20" y="172"/>
                      <a:pt x="19" y="172"/>
                    </a:cubicBezTo>
                    <a:cubicBezTo>
                      <a:pt x="19" y="58"/>
                      <a:pt x="19" y="58"/>
                      <a:pt x="19" y="58"/>
                    </a:cubicBezTo>
                    <a:cubicBezTo>
                      <a:pt x="31" y="58"/>
                      <a:pt x="31" y="58"/>
                      <a:pt x="31" y="58"/>
                    </a:cubicBezTo>
                    <a:cubicBezTo>
                      <a:pt x="31" y="169"/>
                      <a:pt x="31" y="169"/>
                      <a:pt x="31" y="169"/>
                    </a:cubicBezTo>
                    <a:cubicBezTo>
                      <a:pt x="28" y="170"/>
                      <a:pt x="26" y="170"/>
                      <a:pt x="23" y="171"/>
                    </a:cubicBezTo>
                    <a:close/>
                    <a:moveTo>
                      <a:pt x="4" y="172"/>
                    </a:moveTo>
                    <a:cubicBezTo>
                      <a:pt x="4" y="58"/>
                      <a:pt x="4" y="58"/>
                      <a:pt x="4" y="58"/>
                    </a:cubicBezTo>
                    <a:cubicBezTo>
                      <a:pt x="14" y="58"/>
                      <a:pt x="14" y="58"/>
                      <a:pt x="14" y="58"/>
                    </a:cubicBezTo>
                    <a:cubicBezTo>
                      <a:pt x="14" y="173"/>
                      <a:pt x="14" y="173"/>
                      <a:pt x="14" y="173"/>
                    </a:cubicBezTo>
                    <a:cubicBezTo>
                      <a:pt x="11" y="173"/>
                      <a:pt x="7" y="173"/>
                      <a:pt x="4" y="172"/>
                    </a:cubicBezTo>
                    <a:close/>
                    <a:moveTo>
                      <a:pt x="36" y="169"/>
                    </a:moveTo>
                    <a:cubicBezTo>
                      <a:pt x="36" y="58"/>
                      <a:pt x="36" y="58"/>
                      <a:pt x="36" y="58"/>
                    </a:cubicBezTo>
                    <a:cubicBezTo>
                      <a:pt x="45" y="58"/>
                      <a:pt x="45" y="58"/>
                      <a:pt x="45" y="58"/>
                    </a:cubicBezTo>
                    <a:cubicBezTo>
                      <a:pt x="45" y="170"/>
                      <a:pt x="45" y="170"/>
                      <a:pt x="45" y="170"/>
                    </a:cubicBezTo>
                    <a:cubicBezTo>
                      <a:pt x="42" y="169"/>
                      <a:pt x="39" y="169"/>
                      <a:pt x="36" y="169"/>
                    </a:cubicBezTo>
                    <a:close/>
                    <a:moveTo>
                      <a:pt x="13" y="5"/>
                    </a:moveTo>
                    <a:cubicBezTo>
                      <a:pt x="36" y="5"/>
                      <a:pt x="36" y="5"/>
                      <a:pt x="36" y="5"/>
                    </a:cubicBezTo>
                    <a:cubicBezTo>
                      <a:pt x="41" y="5"/>
                      <a:pt x="45" y="9"/>
                      <a:pt x="45" y="14"/>
                    </a:cubicBezTo>
                    <a:cubicBezTo>
                      <a:pt x="45" y="29"/>
                      <a:pt x="45" y="29"/>
                      <a:pt x="45" y="29"/>
                    </a:cubicBezTo>
                    <a:cubicBezTo>
                      <a:pt x="4" y="29"/>
                      <a:pt x="4" y="29"/>
                      <a:pt x="4" y="29"/>
                    </a:cubicBezTo>
                    <a:cubicBezTo>
                      <a:pt x="4" y="14"/>
                      <a:pt x="4" y="14"/>
                      <a:pt x="4" y="14"/>
                    </a:cubicBezTo>
                    <a:cubicBezTo>
                      <a:pt x="4" y="9"/>
                      <a:pt x="8" y="5"/>
                      <a:pt x="13" y="5"/>
                    </a:cubicBezTo>
                    <a:close/>
                    <a:moveTo>
                      <a:pt x="22" y="206"/>
                    </a:moveTo>
                    <a:cubicBezTo>
                      <a:pt x="28" y="206"/>
                      <a:pt x="28" y="206"/>
                      <a:pt x="28" y="206"/>
                    </a:cubicBezTo>
                    <a:cubicBezTo>
                      <a:pt x="25" y="212"/>
                      <a:pt x="25" y="212"/>
                      <a:pt x="25" y="212"/>
                    </a:cubicBezTo>
                    <a:lnTo>
                      <a:pt x="22" y="206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  <p:sp>
            <p:nvSpPr>
              <p:cNvPr id="33" name="iŝľiḑê"/>
              <p:cNvSpPr/>
              <p:nvPr/>
            </p:nvSpPr>
            <p:spPr bwMode="auto">
              <a:xfrm>
                <a:off x="1765" y="1606"/>
                <a:ext cx="77" cy="264"/>
              </a:xfrm>
              <a:custGeom>
                <a:avLst/>
                <a:gdLst>
                  <a:gd name="T0" fmla="*/ 61 w 64"/>
                  <a:gd name="T1" fmla="*/ 0 h 220"/>
                  <a:gd name="T2" fmla="*/ 3 w 64"/>
                  <a:gd name="T3" fmla="*/ 0 h 220"/>
                  <a:gd name="T4" fmla="*/ 0 w 64"/>
                  <a:gd name="T5" fmla="*/ 3 h 220"/>
                  <a:gd name="T6" fmla="*/ 0 w 64"/>
                  <a:gd name="T7" fmla="*/ 217 h 220"/>
                  <a:gd name="T8" fmla="*/ 3 w 64"/>
                  <a:gd name="T9" fmla="*/ 220 h 220"/>
                  <a:gd name="T10" fmla="*/ 61 w 64"/>
                  <a:gd name="T11" fmla="*/ 220 h 220"/>
                  <a:gd name="T12" fmla="*/ 64 w 64"/>
                  <a:gd name="T13" fmla="*/ 217 h 220"/>
                  <a:gd name="T14" fmla="*/ 64 w 64"/>
                  <a:gd name="T15" fmla="*/ 3 h 220"/>
                  <a:gd name="T16" fmla="*/ 61 w 64"/>
                  <a:gd name="T17" fmla="*/ 0 h 220"/>
                  <a:gd name="T18" fmla="*/ 5 w 64"/>
                  <a:gd name="T19" fmla="*/ 215 h 220"/>
                  <a:gd name="T20" fmla="*/ 5 w 64"/>
                  <a:gd name="T21" fmla="*/ 5 h 220"/>
                  <a:gd name="T22" fmla="*/ 59 w 64"/>
                  <a:gd name="T23" fmla="*/ 5 h 220"/>
                  <a:gd name="T24" fmla="*/ 59 w 64"/>
                  <a:gd name="T25" fmla="*/ 22 h 220"/>
                  <a:gd name="T26" fmla="*/ 39 w 64"/>
                  <a:gd name="T27" fmla="*/ 22 h 220"/>
                  <a:gd name="T28" fmla="*/ 37 w 64"/>
                  <a:gd name="T29" fmla="*/ 25 h 220"/>
                  <a:gd name="T30" fmla="*/ 39 w 64"/>
                  <a:gd name="T31" fmla="*/ 27 h 220"/>
                  <a:gd name="T32" fmla="*/ 59 w 64"/>
                  <a:gd name="T33" fmla="*/ 27 h 220"/>
                  <a:gd name="T34" fmla="*/ 59 w 64"/>
                  <a:gd name="T35" fmla="*/ 47 h 220"/>
                  <a:gd name="T36" fmla="*/ 32 w 64"/>
                  <a:gd name="T37" fmla="*/ 47 h 220"/>
                  <a:gd name="T38" fmla="*/ 30 w 64"/>
                  <a:gd name="T39" fmla="*/ 49 h 220"/>
                  <a:gd name="T40" fmla="*/ 32 w 64"/>
                  <a:gd name="T41" fmla="*/ 51 h 220"/>
                  <a:gd name="T42" fmla="*/ 59 w 64"/>
                  <a:gd name="T43" fmla="*/ 51 h 220"/>
                  <a:gd name="T44" fmla="*/ 59 w 64"/>
                  <a:gd name="T45" fmla="*/ 71 h 220"/>
                  <a:gd name="T46" fmla="*/ 39 w 64"/>
                  <a:gd name="T47" fmla="*/ 71 h 220"/>
                  <a:gd name="T48" fmla="*/ 37 w 64"/>
                  <a:gd name="T49" fmla="*/ 73 h 220"/>
                  <a:gd name="T50" fmla="*/ 39 w 64"/>
                  <a:gd name="T51" fmla="*/ 76 h 220"/>
                  <a:gd name="T52" fmla="*/ 59 w 64"/>
                  <a:gd name="T53" fmla="*/ 76 h 220"/>
                  <a:gd name="T54" fmla="*/ 59 w 64"/>
                  <a:gd name="T55" fmla="*/ 95 h 220"/>
                  <a:gd name="T56" fmla="*/ 32 w 64"/>
                  <a:gd name="T57" fmla="*/ 95 h 220"/>
                  <a:gd name="T58" fmla="*/ 30 w 64"/>
                  <a:gd name="T59" fmla="*/ 97 h 220"/>
                  <a:gd name="T60" fmla="*/ 32 w 64"/>
                  <a:gd name="T61" fmla="*/ 100 h 220"/>
                  <a:gd name="T62" fmla="*/ 59 w 64"/>
                  <a:gd name="T63" fmla="*/ 100 h 220"/>
                  <a:gd name="T64" fmla="*/ 59 w 64"/>
                  <a:gd name="T65" fmla="*/ 119 h 220"/>
                  <a:gd name="T66" fmla="*/ 39 w 64"/>
                  <a:gd name="T67" fmla="*/ 119 h 220"/>
                  <a:gd name="T68" fmla="*/ 37 w 64"/>
                  <a:gd name="T69" fmla="*/ 122 h 220"/>
                  <a:gd name="T70" fmla="*/ 39 w 64"/>
                  <a:gd name="T71" fmla="*/ 124 h 220"/>
                  <a:gd name="T72" fmla="*/ 59 w 64"/>
                  <a:gd name="T73" fmla="*/ 124 h 220"/>
                  <a:gd name="T74" fmla="*/ 59 w 64"/>
                  <a:gd name="T75" fmla="*/ 143 h 220"/>
                  <a:gd name="T76" fmla="*/ 32 w 64"/>
                  <a:gd name="T77" fmla="*/ 143 h 220"/>
                  <a:gd name="T78" fmla="*/ 30 w 64"/>
                  <a:gd name="T79" fmla="*/ 146 h 220"/>
                  <a:gd name="T80" fmla="*/ 32 w 64"/>
                  <a:gd name="T81" fmla="*/ 148 h 220"/>
                  <a:gd name="T82" fmla="*/ 59 w 64"/>
                  <a:gd name="T83" fmla="*/ 148 h 220"/>
                  <a:gd name="T84" fmla="*/ 59 w 64"/>
                  <a:gd name="T85" fmla="*/ 168 h 220"/>
                  <a:gd name="T86" fmla="*/ 39 w 64"/>
                  <a:gd name="T87" fmla="*/ 168 h 220"/>
                  <a:gd name="T88" fmla="*/ 37 w 64"/>
                  <a:gd name="T89" fmla="*/ 170 h 220"/>
                  <a:gd name="T90" fmla="*/ 39 w 64"/>
                  <a:gd name="T91" fmla="*/ 172 h 220"/>
                  <a:gd name="T92" fmla="*/ 59 w 64"/>
                  <a:gd name="T93" fmla="*/ 172 h 220"/>
                  <a:gd name="T94" fmla="*/ 59 w 64"/>
                  <a:gd name="T95" fmla="*/ 192 h 220"/>
                  <a:gd name="T96" fmla="*/ 32 w 64"/>
                  <a:gd name="T97" fmla="*/ 192 h 220"/>
                  <a:gd name="T98" fmla="*/ 30 w 64"/>
                  <a:gd name="T99" fmla="*/ 194 h 220"/>
                  <a:gd name="T100" fmla="*/ 32 w 64"/>
                  <a:gd name="T101" fmla="*/ 196 h 220"/>
                  <a:gd name="T102" fmla="*/ 59 w 64"/>
                  <a:gd name="T103" fmla="*/ 196 h 220"/>
                  <a:gd name="T104" fmla="*/ 59 w 64"/>
                  <a:gd name="T105" fmla="*/ 215 h 220"/>
                  <a:gd name="T106" fmla="*/ 5 w 64"/>
                  <a:gd name="T107" fmla="*/ 215 h 22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</a:cxnLst>
                <a:rect l="0" t="0" r="r" b="b"/>
                <a:pathLst>
                  <a:path w="64" h="220">
                    <a:moveTo>
                      <a:pt x="61" y="0"/>
                    </a:moveTo>
                    <a:cubicBezTo>
                      <a:pt x="3" y="0"/>
                      <a:pt x="3" y="0"/>
                      <a:pt x="3" y="0"/>
                    </a:cubicBezTo>
                    <a:cubicBezTo>
                      <a:pt x="1" y="0"/>
                      <a:pt x="0" y="1"/>
                      <a:pt x="0" y="3"/>
                    </a:cubicBezTo>
                    <a:cubicBezTo>
                      <a:pt x="0" y="217"/>
                      <a:pt x="0" y="217"/>
                      <a:pt x="0" y="217"/>
                    </a:cubicBezTo>
                    <a:cubicBezTo>
                      <a:pt x="0" y="218"/>
                      <a:pt x="1" y="220"/>
                      <a:pt x="3" y="220"/>
                    </a:cubicBezTo>
                    <a:cubicBezTo>
                      <a:pt x="61" y="220"/>
                      <a:pt x="61" y="220"/>
                      <a:pt x="61" y="220"/>
                    </a:cubicBezTo>
                    <a:cubicBezTo>
                      <a:pt x="63" y="220"/>
                      <a:pt x="64" y="218"/>
                      <a:pt x="64" y="217"/>
                    </a:cubicBezTo>
                    <a:cubicBezTo>
                      <a:pt x="64" y="3"/>
                      <a:pt x="64" y="3"/>
                      <a:pt x="64" y="3"/>
                    </a:cubicBezTo>
                    <a:cubicBezTo>
                      <a:pt x="64" y="1"/>
                      <a:pt x="63" y="0"/>
                      <a:pt x="61" y="0"/>
                    </a:cubicBezTo>
                    <a:close/>
                    <a:moveTo>
                      <a:pt x="5" y="215"/>
                    </a:moveTo>
                    <a:cubicBezTo>
                      <a:pt x="5" y="5"/>
                      <a:pt x="5" y="5"/>
                      <a:pt x="5" y="5"/>
                    </a:cubicBezTo>
                    <a:cubicBezTo>
                      <a:pt x="59" y="5"/>
                      <a:pt x="59" y="5"/>
                      <a:pt x="59" y="5"/>
                    </a:cubicBezTo>
                    <a:cubicBezTo>
                      <a:pt x="59" y="22"/>
                      <a:pt x="59" y="22"/>
                      <a:pt x="59" y="22"/>
                    </a:cubicBezTo>
                    <a:cubicBezTo>
                      <a:pt x="39" y="22"/>
                      <a:pt x="39" y="22"/>
                      <a:pt x="39" y="22"/>
                    </a:cubicBezTo>
                    <a:cubicBezTo>
                      <a:pt x="38" y="22"/>
                      <a:pt x="37" y="24"/>
                      <a:pt x="37" y="25"/>
                    </a:cubicBezTo>
                    <a:cubicBezTo>
                      <a:pt x="37" y="26"/>
                      <a:pt x="38" y="27"/>
                      <a:pt x="39" y="27"/>
                    </a:cubicBezTo>
                    <a:cubicBezTo>
                      <a:pt x="59" y="27"/>
                      <a:pt x="59" y="27"/>
                      <a:pt x="59" y="27"/>
                    </a:cubicBezTo>
                    <a:cubicBezTo>
                      <a:pt x="59" y="47"/>
                      <a:pt x="59" y="47"/>
                      <a:pt x="59" y="47"/>
                    </a:cubicBezTo>
                    <a:cubicBezTo>
                      <a:pt x="32" y="47"/>
                      <a:pt x="32" y="47"/>
                      <a:pt x="32" y="47"/>
                    </a:cubicBezTo>
                    <a:cubicBezTo>
                      <a:pt x="31" y="47"/>
                      <a:pt x="30" y="48"/>
                      <a:pt x="30" y="49"/>
                    </a:cubicBezTo>
                    <a:cubicBezTo>
                      <a:pt x="30" y="50"/>
                      <a:pt x="31" y="51"/>
                      <a:pt x="32" y="51"/>
                    </a:cubicBezTo>
                    <a:cubicBezTo>
                      <a:pt x="59" y="51"/>
                      <a:pt x="59" y="51"/>
                      <a:pt x="59" y="51"/>
                    </a:cubicBezTo>
                    <a:cubicBezTo>
                      <a:pt x="59" y="71"/>
                      <a:pt x="59" y="71"/>
                      <a:pt x="59" y="71"/>
                    </a:cubicBezTo>
                    <a:cubicBezTo>
                      <a:pt x="39" y="71"/>
                      <a:pt x="39" y="71"/>
                      <a:pt x="39" y="71"/>
                    </a:cubicBezTo>
                    <a:cubicBezTo>
                      <a:pt x="38" y="71"/>
                      <a:pt x="37" y="72"/>
                      <a:pt x="37" y="73"/>
                    </a:cubicBezTo>
                    <a:cubicBezTo>
                      <a:pt x="37" y="74"/>
                      <a:pt x="38" y="76"/>
                      <a:pt x="39" y="76"/>
                    </a:cubicBezTo>
                    <a:cubicBezTo>
                      <a:pt x="59" y="76"/>
                      <a:pt x="59" y="76"/>
                      <a:pt x="59" y="76"/>
                    </a:cubicBezTo>
                    <a:cubicBezTo>
                      <a:pt x="59" y="95"/>
                      <a:pt x="59" y="95"/>
                      <a:pt x="59" y="95"/>
                    </a:cubicBezTo>
                    <a:cubicBezTo>
                      <a:pt x="32" y="95"/>
                      <a:pt x="32" y="95"/>
                      <a:pt x="32" y="95"/>
                    </a:cubicBezTo>
                    <a:cubicBezTo>
                      <a:pt x="31" y="95"/>
                      <a:pt x="30" y="96"/>
                      <a:pt x="30" y="97"/>
                    </a:cubicBezTo>
                    <a:cubicBezTo>
                      <a:pt x="30" y="99"/>
                      <a:pt x="31" y="100"/>
                      <a:pt x="32" y="100"/>
                    </a:cubicBezTo>
                    <a:cubicBezTo>
                      <a:pt x="59" y="100"/>
                      <a:pt x="59" y="100"/>
                      <a:pt x="59" y="100"/>
                    </a:cubicBezTo>
                    <a:cubicBezTo>
                      <a:pt x="59" y="119"/>
                      <a:pt x="59" y="119"/>
                      <a:pt x="59" y="119"/>
                    </a:cubicBezTo>
                    <a:cubicBezTo>
                      <a:pt x="39" y="119"/>
                      <a:pt x="39" y="119"/>
                      <a:pt x="39" y="119"/>
                    </a:cubicBezTo>
                    <a:cubicBezTo>
                      <a:pt x="38" y="119"/>
                      <a:pt x="37" y="120"/>
                      <a:pt x="37" y="122"/>
                    </a:cubicBezTo>
                    <a:cubicBezTo>
                      <a:pt x="37" y="123"/>
                      <a:pt x="38" y="124"/>
                      <a:pt x="39" y="124"/>
                    </a:cubicBezTo>
                    <a:cubicBezTo>
                      <a:pt x="59" y="124"/>
                      <a:pt x="59" y="124"/>
                      <a:pt x="59" y="124"/>
                    </a:cubicBezTo>
                    <a:cubicBezTo>
                      <a:pt x="59" y="143"/>
                      <a:pt x="59" y="143"/>
                      <a:pt x="59" y="143"/>
                    </a:cubicBezTo>
                    <a:cubicBezTo>
                      <a:pt x="32" y="143"/>
                      <a:pt x="32" y="143"/>
                      <a:pt x="32" y="143"/>
                    </a:cubicBezTo>
                    <a:cubicBezTo>
                      <a:pt x="31" y="143"/>
                      <a:pt x="30" y="144"/>
                      <a:pt x="30" y="146"/>
                    </a:cubicBezTo>
                    <a:cubicBezTo>
                      <a:pt x="30" y="147"/>
                      <a:pt x="31" y="148"/>
                      <a:pt x="32" y="148"/>
                    </a:cubicBezTo>
                    <a:cubicBezTo>
                      <a:pt x="59" y="148"/>
                      <a:pt x="59" y="148"/>
                      <a:pt x="59" y="148"/>
                    </a:cubicBezTo>
                    <a:cubicBezTo>
                      <a:pt x="59" y="168"/>
                      <a:pt x="59" y="168"/>
                      <a:pt x="59" y="168"/>
                    </a:cubicBezTo>
                    <a:cubicBezTo>
                      <a:pt x="39" y="168"/>
                      <a:pt x="39" y="168"/>
                      <a:pt x="39" y="168"/>
                    </a:cubicBezTo>
                    <a:cubicBezTo>
                      <a:pt x="38" y="168"/>
                      <a:pt x="37" y="169"/>
                      <a:pt x="37" y="170"/>
                    </a:cubicBezTo>
                    <a:cubicBezTo>
                      <a:pt x="37" y="171"/>
                      <a:pt x="38" y="172"/>
                      <a:pt x="39" y="172"/>
                    </a:cubicBezTo>
                    <a:cubicBezTo>
                      <a:pt x="59" y="172"/>
                      <a:pt x="59" y="172"/>
                      <a:pt x="59" y="172"/>
                    </a:cubicBezTo>
                    <a:cubicBezTo>
                      <a:pt x="59" y="192"/>
                      <a:pt x="59" y="192"/>
                      <a:pt x="59" y="192"/>
                    </a:cubicBezTo>
                    <a:cubicBezTo>
                      <a:pt x="32" y="192"/>
                      <a:pt x="32" y="192"/>
                      <a:pt x="32" y="192"/>
                    </a:cubicBezTo>
                    <a:cubicBezTo>
                      <a:pt x="31" y="192"/>
                      <a:pt x="30" y="193"/>
                      <a:pt x="30" y="194"/>
                    </a:cubicBezTo>
                    <a:cubicBezTo>
                      <a:pt x="30" y="195"/>
                      <a:pt x="31" y="196"/>
                      <a:pt x="32" y="196"/>
                    </a:cubicBezTo>
                    <a:cubicBezTo>
                      <a:pt x="59" y="196"/>
                      <a:pt x="59" y="196"/>
                      <a:pt x="59" y="196"/>
                    </a:cubicBezTo>
                    <a:cubicBezTo>
                      <a:pt x="59" y="215"/>
                      <a:pt x="59" y="215"/>
                      <a:pt x="59" y="215"/>
                    </a:cubicBezTo>
                    <a:lnTo>
                      <a:pt x="5" y="215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anchor="ctr"/>
              <a:lstStyle/>
              <a:p>
                <a:pPr algn="ctr"/>
                <a:endParaRPr>
                  <a:ea typeface="字魂59号-创粗黑" panose="00000500000000000000" charset="-122"/>
                  <a:cs typeface="字魂59号-创粗黑" panose="00000500000000000000" charset="-122"/>
                  <a:sym typeface="+mn-lt"/>
                </a:endParaRPr>
              </a:p>
            </p:txBody>
          </p:sp>
        </p:grpSp>
      </p:grpSp>
      <p:sp>
        <p:nvSpPr>
          <p:cNvPr id="90" name="矩形 89"/>
          <p:cNvSpPr/>
          <p:nvPr/>
        </p:nvSpPr>
        <p:spPr>
          <a:xfrm>
            <a:off x="3417035" y="1326628"/>
            <a:ext cx="6096000" cy="65659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1" name="矩形 90"/>
          <p:cNvSpPr/>
          <p:nvPr/>
        </p:nvSpPr>
        <p:spPr>
          <a:xfrm>
            <a:off x="8489646" y="2708048"/>
            <a:ext cx="2515992" cy="12208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2" name="矩形 91"/>
          <p:cNvSpPr/>
          <p:nvPr/>
        </p:nvSpPr>
        <p:spPr>
          <a:xfrm>
            <a:off x="9038042" y="4574784"/>
            <a:ext cx="1956117" cy="178510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3" name="矩形 92"/>
          <p:cNvSpPr/>
          <p:nvPr/>
        </p:nvSpPr>
        <p:spPr>
          <a:xfrm>
            <a:off x="1209751" y="2794173"/>
            <a:ext cx="2515992" cy="12208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94" name="矩形 93"/>
          <p:cNvSpPr/>
          <p:nvPr/>
        </p:nvSpPr>
        <p:spPr>
          <a:xfrm>
            <a:off x="1125354" y="4781385"/>
            <a:ext cx="2042463" cy="15029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9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9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0" grpId="0"/>
      <p:bldP spid="91" grpId="0"/>
      <p:bldP spid="92" grpId="0"/>
      <p:bldP spid="93" grpId="0"/>
      <p:bldP spid="94" grpId="0"/>
    </p:bldLst>
  </p:timing>
</p:sld>
</file>

<file path=ppt/slides/slide29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研究结论的发展方向</a:t>
            </a:r>
          </a:p>
        </p:txBody>
      </p:sp>
      <p:sp>
        <p:nvSpPr>
          <p:cNvPr id="3" name="TextBox 30"/>
          <p:cNvSpPr txBox="1"/>
          <p:nvPr/>
        </p:nvSpPr>
        <p:spPr>
          <a:xfrm>
            <a:off x="3872264" y="2816126"/>
            <a:ext cx="432000" cy="432000"/>
          </a:xfrm>
          <a:prstGeom prst="roundRect">
            <a:avLst>
              <a:gd name="adj" fmla="val 28794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4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1</a:t>
            </a:r>
            <a:endParaRPr lang="zh-CN" altLang="en-US" sz="24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TextBox 30"/>
          <p:cNvSpPr txBox="1"/>
          <p:nvPr/>
        </p:nvSpPr>
        <p:spPr>
          <a:xfrm>
            <a:off x="1329501" y="4651233"/>
            <a:ext cx="2326238" cy="3693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4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单击添加标题</a:t>
            </a:r>
          </a:p>
        </p:txBody>
      </p:sp>
      <p:sp>
        <p:nvSpPr>
          <p:cNvPr id="5" name="TextBox 29"/>
          <p:cNvSpPr txBox="1"/>
          <p:nvPr/>
        </p:nvSpPr>
        <p:spPr>
          <a:xfrm>
            <a:off x="895611" y="5293396"/>
            <a:ext cx="3022852" cy="846386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6" name="TextBox 30"/>
          <p:cNvSpPr txBox="1"/>
          <p:nvPr/>
        </p:nvSpPr>
        <p:spPr>
          <a:xfrm>
            <a:off x="5016279" y="4651233"/>
            <a:ext cx="2326238" cy="3693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4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单击添加标题</a:t>
            </a:r>
          </a:p>
        </p:txBody>
      </p:sp>
      <p:sp>
        <p:nvSpPr>
          <p:cNvPr id="7" name="TextBox 29"/>
          <p:cNvSpPr txBox="1"/>
          <p:nvPr/>
        </p:nvSpPr>
        <p:spPr>
          <a:xfrm>
            <a:off x="4698694" y="5293396"/>
            <a:ext cx="2961409" cy="846386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8" name="TextBox 30"/>
          <p:cNvSpPr txBox="1"/>
          <p:nvPr/>
        </p:nvSpPr>
        <p:spPr>
          <a:xfrm>
            <a:off x="8703059" y="4651233"/>
            <a:ext cx="2326238" cy="369332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zh-CN" altLang="en-US" sz="2400" b="1" dirty="0">
                <a:solidFill>
                  <a:srgbClr val="86CCCA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单击添加标题</a:t>
            </a:r>
          </a:p>
        </p:txBody>
      </p:sp>
      <p:sp>
        <p:nvSpPr>
          <p:cNvPr id="9" name="TextBox 29"/>
          <p:cNvSpPr txBox="1"/>
          <p:nvPr/>
        </p:nvSpPr>
        <p:spPr>
          <a:xfrm>
            <a:off x="8415068" y="5293396"/>
            <a:ext cx="2902220" cy="846386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ctr">
              <a:lnSpc>
                <a:spcPts val="2200"/>
              </a:lnSpc>
            </a:pPr>
            <a:r>
              <a:rPr lang="zh-CN" altLang="en-US" sz="1600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单击输入您的文字内容，或复制粘贴具体文本，语言精练概括的说明你所要阐明的观点</a:t>
            </a:r>
            <a:endParaRPr lang="en-US" altLang="zh-CN" sz="1600" dirty="0">
              <a:solidFill>
                <a:schemeClr val="bg2">
                  <a:lumMod val="25000"/>
                </a:schemeClr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0" name="空心弧 9"/>
          <p:cNvSpPr/>
          <p:nvPr/>
        </p:nvSpPr>
        <p:spPr>
          <a:xfrm>
            <a:off x="4961443" y="1800226"/>
            <a:ext cx="2463800" cy="2463800"/>
          </a:xfrm>
          <a:prstGeom prst="blockArc">
            <a:avLst>
              <a:gd name="adj1" fmla="val 10800000"/>
              <a:gd name="adj2" fmla="val 7548"/>
              <a:gd name="adj3" fmla="val 14576"/>
            </a:avLst>
          </a:prstGeom>
          <a:solidFill>
            <a:srgbClr val="282758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1" name="空心弧 10"/>
          <p:cNvSpPr/>
          <p:nvPr/>
        </p:nvSpPr>
        <p:spPr>
          <a:xfrm flipV="1">
            <a:off x="2856364" y="1800226"/>
            <a:ext cx="2463800" cy="2463800"/>
          </a:xfrm>
          <a:prstGeom prst="blockArc">
            <a:avLst>
              <a:gd name="adj1" fmla="val 5406177"/>
              <a:gd name="adj2" fmla="val 7548"/>
              <a:gd name="adj3" fmla="val 14576"/>
            </a:avLst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2" name="空心弧 11"/>
          <p:cNvSpPr/>
          <p:nvPr/>
        </p:nvSpPr>
        <p:spPr>
          <a:xfrm flipH="1" flipV="1">
            <a:off x="7066522" y="1800226"/>
            <a:ext cx="2463800" cy="2463800"/>
          </a:xfrm>
          <a:prstGeom prst="blockArc">
            <a:avLst>
              <a:gd name="adj1" fmla="val 5399302"/>
              <a:gd name="adj2" fmla="val 7548"/>
              <a:gd name="adj3" fmla="val 14576"/>
            </a:avLst>
          </a:prstGeom>
          <a:solidFill>
            <a:srgbClr val="86CCCA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3" name="TextBox 30"/>
          <p:cNvSpPr txBox="1"/>
          <p:nvPr/>
        </p:nvSpPr>
        <p:spPr>
          <a:xfrm>
            <a:off x="5880000" y="2816126"/>
            <a:ext cx="432000" cy="432000"/>
          </a:xfrm>
          <a:prstGeom prst="roundRect">
            <a:avLst>
              <a:gd name="adj" fmla="val 28794"/>
            </a:avLst>
          </a:prstGeom>
          <a:solidFill>
            <a:srgbClr val="282758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4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2</a:t>
            </a:r>
            <a:endParaRPr lang="zh-CN" altLang="en-US" sz="24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14" name="TextBox 30"/>
          <p:cNvSpPr txBox="1"/>
          <p:nvPr/>
        </p:nvSpPr>
        <p:spPr>
          <a:xfrm>
            <a:off x="8088005" y="2816126"/>
            <a:ext cx="432000" cy="432000"/>
          </a:xfrm>
          <a:prstGeom prst="roundRect">
            <a:avLst>
              <a:gd name="adj" fmla="val 28794"/>
            </a:avLst>
          </a:prstGeom>
          <a:solidFill>
            <a:srgbClr val="86CCCA"/>
          </a:solidFill>
        </p:spPr>
        <p:txBody>
          <a:bodyPr wrap="square" lIns="0" tIns="0" rIns="0" bIns="0" rtlCol="0" anchor="ctr">
            <a:noAutofit/>
          </a:bodyPr>
          <a:lstStyle/>
          <a:p>
            <a:pPr algn="ctr"/>
            <a:r>
              <a:rPr lang="en-US" altLang="zh-CN" sz="2400" b="1" dirty="0">
                <a:solidFill>
                  <a:schemeClr val="bg1"/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3</a:t>
            </a:r>
            <a:endParaRPr lang="zh-CN" altLang="en-US" sz="2400" b="1" dirty="0">
              <a:solidFill>
                <a:schemeClr val="bg1"/>
              </a:solidFill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" fill="hold" grpId="0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5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5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5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5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19" dur="500"/>
                                            <p:tgtEl>
                                              <p:spTgt spid="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0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22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3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25" dur="500"/>
                                            <p:tgtEl>
                                              <p:spTgt spid="1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6" fill="hold">
                                <p:stCondLst>
                                  <p:cond delay="500"/>
                                </p:stCondLst>
                                <p:childTnLst>
                                  <p:par>
                                    <p:cTn id="27" presetID="2" presetClass="entr" presetSubtype="4" fill="hold" grpId="0" nodeType="after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29" dur="1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30" dur="1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1" presetID="2" presetClass="entr" presetSubtype="4" fill="hold" grpId="0" nodeType="withEffect" p14:presetBounceEnd="70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33" dur="15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34" dur="15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5" presetID="2" presetClass="entr" presetSubtype="4" fill="hold" grpId="0" nodeType="withEffect" p14:presetBounceEnd="70000">
                                      <p:stCondLst>
                                        <p:cond delay="300"/>
                                      </p:stCondLst>
                                      <p:childTnLst>
                                        <p:set>
                                          <p:cBhvr>
                                            <p:cTn id="3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37" dur="15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38" dur="15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9" presetID="2" presetClass="entr" presetSubtype="4" fill="hold" grpId="0" nodeType="withEffect" p14:presetBounceEnd="70000">
                                      <p:stCondLst>
                                        <p:cond delay="300"/>
                                      </p:stCondLst>
                                      <p:childTnLst>
                                        <p:set>
                                          <p:cBhvr>
                                            <p:cTn id="4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41" dur="1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42" dur="1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3" presetID="2" presetClass="entr" presetSubtype="4" fill="hold" grpId="0" nodeType="withEffect" p14:presetBounceEnd="70000">
                                      <p:stCondLst>
                                        <p:cond delay="60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45" dur="15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46" dur="15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7" presetID="2" presetClass="entr" presetSubtype="4" fill="hold" grpId="0" nodeType="withEffect" p14:presetBounceEnd="70000">
                                      <p:stCondLst>
                                        <p:cond delay="600"/>
                                      </p:stCondLst>
                                      <p:childTnLst>
                                        <p:set>
                                          <p:cBhvr>
                                            <p:cTn id="4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70000">
                                          <p:cBhvr additive="base">
                                            <p:cTn id="49" dur="15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70000">
                                          <p:cBhvr additive="base">
                                            <p:cTn id="50" dur="15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/>
          <p:bldP spid="5" grpId="0"/>
          <p:bldP spid="6" grpId="0"/>
          <p:bldP spid="7" grpId="0"/>
          <p:bldP spid="8" grpId="0"/>
          <p:bldP spid="9" grpId="0"/>
          <p:bldP spid="10" grpId="0" bldLvl="0" animBg="1"/>
          <p:bldP spid="11" grpId="0" bldLvl="0" animBg="1"/>
          <p:bldP spid="12" grpId="0" bldLvl="0" animBg="1"/>
          <p:bldP spid="13" grpId="0" bldLvl="0" animBg="1"/>
          <p:bldP spid="14" grpId="0" bldLvl="0" animBg="1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1" fill="hold" grpId="0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500" fill="hold"/>
                                            <p:tgtEl>
                                              <p:spTgt spid="1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9" presetID="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5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500" fill="hold"/>
                                            <p:tgtEl>
                                              <p:spTgt spid="11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3" presetID="2" presetClass="entr" presetSubtype="2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5" dur="5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6" dur="50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17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1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19" dur="500"/>
                                            <p:tgtEl>
                                              <p:spTgt spid="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0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22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23" presetID="10" presetClass="entr" presetSubtype="0" fill="hold" grpId="0" nodeType="withEffect">
                                      <p:stCondLst>
                                        <p:cond delay="200"/>
                                      </p:stCondLst>
                                      <p:childTnLst>
                                        <p:set>
                                          <p:cBhvr>
                                            <p:cTn id="2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fade">
                                          <p:cBhvr>
                                            <p:cTn id="25" dur="500"/>
                                            <p:tgtEl>
                                              <p:spTgt spid="1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6" fill="hold">
                                <p:stCondLst>
                                  <p:cond delay="500"/>
                                </p:stCondLst>
                                <p:childTnLst>
                                  <p:par>
                                    <p:cTn id="27" presetID="2" presetClass="entr" presetSubtype="4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29" dur="1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0" dur="15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1" presetID="2" presetClass="entr" presetSubtype="4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3" dur="15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4" dur="1500" fill="hold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5" presetID="2" presetClass="entr" presetSubtype="4" fill="hold" grpId="0" nodeType="withEffect">
                                      <p:stCondLst>
                                        <p:cond delay="300"/>
                                      </p:stCondLst>
                                      <p:childTnLst>
                                        <p:set>
                                          <p:cBhvr>
                                            <p:cTn id="3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37" dur="15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38" dur="1500" fill="hold"/>
                                            <p:tgtEl>
                                              <p:spTgt spid="6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39" presetID="2" presetClass="entr" presetSubtype="4" fill="hold" grpId="0" nodeType="withEffect">
                                      <p:stCondLst>
                                        <p:cond delay="300"/>
                                      </p:stCondLst>
                                      <p:childTnLst>
                                        <p:set>
                                          <p:cBhvr>
                                            <p:cTn id="4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1" dur="1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2" dur="1500" fill="hold"/>
                                            <p:tgtEl>
                                              <p:spTgt spid="7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3" presetID="2" presetClass="entr" presetSubtype="4" fill="hold" grpId="0" nodeType="withEffect">
                                      <p:stCondLst>
                                        <p:cond delay="600"/>
                                      </p:stCondLst>
                                      <p:childTnLst>
                                        <p:set>
                                          <p:cBhvr>
                                            <p:cTn id="4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5" dur="15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46" dur="150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  <p:par>
                                    <p:cTn id="47" presetID="2" presetClass="entr" presetSubtype="4" fill="hold" grpId="0" nodeType="withEffect">
                                      <p:stCondLst>
                                        <p:cond delay="600"/>
                                      </p:stCondLst>
                                      <p:childTnLst>
                                        <p:set>
                                          <p:cBhvr>
                                            <p:cTn id="4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49" dur="15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50" dur="1500" fill="hold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1+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bldLvl="0" animBg="1"/>
          <p:bldP spid="4" grpId="0"/>
          <p:bldP spid="5" grpId="0"/>
          <p:bldP spid="6" grpId="0"/>
          <p:bldP spid="7" grpId="0"/>
          <p:bldP spid="8" grpId="0"/>
          <p:bldP spid="9" grpId="0"/>
          <p:bldP spid="10" grpId="0" bldLvl="0" animBg="1"/>
          <p:bldP spid="11" grpId="0" bldLvl="0" animBg="1"/>
          <p:bldP spid="12" grpId="0" bldLvl="0" animBg="1"/>
          <p:bldP spid="13" grpId="0" bldLvl="0" animBg="1"/>
          <p:bldP spid="14" grpId="0" bldLvl="0" animBg="1"/>
        </p:bldLst>
      </p:timing>
    </mc:Fallback>
  </mc:AlternateContent>
</p:sld>
</file>

<file path=ppt/slides/slide30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占位符 1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zh-CN" altLang="en-US" dirty="0">
                <a:cs typeface="字魂59号-创粗黑" panose="00000500000000000000" charset="-122"/>
                <a:sym typeface="+mn-lt"/>
              </a:rPr>
              <a:t>参考文献</a:t>
            </a:r>
          </a:p>
        </p:txBody>
      </p:sp>
      <p:sp>
        <p:nvSpPr>
          <p:cNvPr id="3" name="Oval 34"/>
          <p:cNvSpPr/>
          <p:nvPr/>
        </p:nvSpPr>
        <p:spPr>
          <a:xfrm flipH="1">
            <a:off x="681563" y="2158522"/>
            <a:ext cx="3415790" cy="3415776"/>
          </a:xfrm>
          <a:prstGeom prst="ellipse">
            <a:avLst/>
          </a:prstGeom>
          <a:blipFill dpi="0" rotWithShape="1">
            <a:blip r:embed="rId3"/>
            <a:srcRect/>
            <a:stretch>
              <a:fillRect l="-4169" r="-45867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GB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4" name="Oval 34"/>
          <p:cNvSpPr/>
          <p:nvPr/>
        </p:nvSpPr>
        <p:spPr>
          <a:xfrm>
            <a:off x="5628547" y="195004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01</a:t>
            </a:r>
          </a:p>
        </p:txBody>
      </p:sp>
      <p:grpSp>
        <p:nvGrpSpPr>
          <p:cNvPr id="5" name="Group 7"/>
          <p:cNvGrpSpPr/>
          <p:nvPr/>
        </p:nvGrpSpPr>
        <p:grpSpPr>
          <a:xfrm>
            <a:off x="6269164" y="2070561"/>
            <a:ext cx="5487817" cy="276999"/>
            <a:chOff x="-1375411" y="1708939"/>
            <a:chExt cx="5566513" cy="276999"/>
          </a:xfrm>
        </p:grpSpPr>
        <p:sp>
          <p:nvSpPr>
            <p:cNvPr id="6" name="TextBox 53"/>
            <p:cNvSpPr txBox="1"/>
            <p:nvPr/>
          </p:nvSpPr>
          <p:spPr>
            <a:xfrm>
              <a:off x="-1375411" y="1708939"/>
              <a:ext cx="3043854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7" name="Rectangle 54"/>
            <p:cNvSpPr/>
            <p:nvPr/>
          </p:nvSpPr>
          <p:spPr>
            <a:xfrm>
              <a:off x="1810078" y="1739717"/>
              <a:ext cx="2381024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8" name="Oval 34"/>
          <p:cNvSpPr/>
          <p:nvPr/>
        </p:nvSpPr>
        <p:spPr>
          <a:xfrm>
            <a:off x="5628547" y="261298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02</a:t>
            </a:r>
          </a:p>
        </p:txBody>
      </p:sp>
      <p:grpSp>
        <p:nvGrpSpPr>
          <p:cNvPr id="9" name="Group 7"/>
          <p:cNvGrpSpPr/>
          <p:nvPr/>
        </p:nvGrpSpPr>
        <p:grpSpPr>
          <a:xfrm>
            <a:off x="6269163" y="2733501"/>
            <a:ext cx="5487817" cy="276999"/>
            <a:chOff x="-1375410" y="1708939"/>
            <a:chExt cx="5566512" cy="276999"/>
          </a:xfrm>
        </p:grpSpPr>
        <p:sp>
          <p:nvSpPr>
            <p:cNvPr id="10" name="TextBox 53"/>
            <p:cNvSpPr txBox="1"/>
            <p:nvPr/>
          </p:nvSpPr>
          <p:spPr>
            <a:xfrm>
              <a:off x="-1375410" y="1708939"/>
              <a:ext cx="3043852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1" name="Rectangle 54"/>
            <p:cNvSpPr/>
            <p:nvPr/>
          </p:nvSpPr>
          <p:spPr>
            <a:xfrm>
              <a:off x="1810077" y="1739717"/>
              <a:ext cx="2381025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12" name="Oval 34"/>
          <p:cNvSpPr/>
          <p:nvPr/>
        </p:nvSpPr>
        <p:spPr>
          <a:xfrm>
            <a:off x="5628547" y="327592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03</a:t>
            </a:r>
          </a:p>
        </p:txBody>
      </p:sp>
      <p:grpSp>
        <p:nvGrpSpPr>
          <p:cNvPr id="13" name="Group 7"/>
          <p:cNvGrpSpPr/>
          <p:nvPr/>
        </p:nvGrpSpPr>
        <p:grpSpPr>
          <a:xfrm>
            <a:off x="6269163" y="3396441"/>
            <a:ext cx="5487817" cy="276999"/>
            <a:chOff x="-1375410" y="1708939"/>
            <a:chExt cx="5566512" cy="276999"/>
          </a:xfrm>
        </p:grpSpPr>
        <p:sp>
          <p:nvSpPr>
            <p:cNvPr id="14" name="TextBox 53"/>
            <p:cNvSpPr txBox="1"/>
            <p:nvPr/>
          </p:nvSpPr>
          <p:spPr>
            <a:xfrm>
              <a:off x="-1375410" y="1708939"/>
              <a:ext cx="3043852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5" name="Rectangle 54"/>
            <p:cNvSpPr/>
            <p:nvPr/>
          </p:nvSpPr>
          <p:spPr>
            <a:xfrm>
              <a:off x="1810077" y="1739717"/>
              <a:ext cx="2381025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16" name="Oval 34"/>
          <p:cNvSpPr/>
          <p:nvPr/>
        </p:nvSpPr>
        <p:spPr>
          <a:xfrm>
            <a:off x="5628547" y="393886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04</a:t>
            </a:r>
          </a:p>
        </p:txBody>
      </p:sp>
      <p:grpSp>
        <p:nvGrpSpPr>
          <p:cNvPr id="17" name="Group 7"/>
          <p:cNvGrpSpPr/>
          <p:nvPr/>
        </p:nvGrpSpPr>
        <p:grpSpPr>
          <a:xfrm>
            <a:off x="6269163" y="4059381"/>
            <a:ext cx="5487817" cy="276999"/>
            <a:chOff x="-1375410" y="1708939"/>
            <a:chExt cx="5566512" cy="276999"/>
          </a:xfrm>
        </p:grpSpPr>
        <p:sp>
          <p:nvSpPr>
            <p:cNvPr id="18" name="TextBox 53"/>
            <p:cNvSpPr txBox="1"/>
            <p:nvPr/>
          </p:nvSpPr>
          <p:spPr>
            <a:xfrm>
              <a:off x="-1375410" y="1708939"/>
              <a:ext cx="3043852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19" name="Rectangle 54"/>
            <p:cNvSpPr/>
            <p:nvPr/>
          </p:nvSpPr>
          <p:spPr>
            <a:xfrm>
              <a:off x="1810078" y="1739717"/>
              <a:ext cx="2381024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20" name="Oval 34"/>
          <p:cNvSpPr/>
          <p:nvPr/>
        </p:nvSpPr>
        <p:spPr>
          <a:xfrm>
            <a:off x="5628547" y="460180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05</a:t>
            </a:r>
          </a:p>
        </p:txBody>
      </p:sp>
      <p:grpSp>
        <p:nvGrpSpPr>
          <p:cNvPr id="21" name="Group 7"/>
          <p:cNvGrpSpPr/>
          <p:nvPr/>
        </p:nvGrpSpPr>
        <p:grpSpPr>
          <a:xfrm>
            <a:off x="6269163" y="4722321"/>
            <a:ext cx="5487817" cy="276999"/>
            <a:chOff x="-1375410" y="1708939"/>
            <a:chExt cx="5566512" cy="276999"/>
          </a:xfrm>
        </p:grpSpPr>
        <p:sp>
          <p:nvSpPr>
            <p:cNvPr id="22" name="TextBox 53"/>
            <p:cNvSpPr txBox="1"/>
            <p:nvPr/>
          </p:nvSpPr>
          <p:spPr>
            <a:xfrm>
              <a:off x="-1375410" y="1708939"/>
              <a:ext cx="3043852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3" name="Rectangle 54"/>
            <p:cNvSpPr/>
            <p:nvPr/>
          </p:nvSpPr>
          <p:spPr>
            <a:xfrm>
              <a:off x="1810077" y="1739717"/>
              <a:ext cx="2381025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24" name="Oval 34"/>
          <p:cNvSpPr/>
          <p:nvPr/>
        </p:nvSpPr>
        <p:spPr>
          <a:xfrm>
            <a:off x="5628547" y="5264744"/>
            <a:ext cx="518034" cy="518032"/>
          </a:xfrm>
          <a:prstGeom prst="ellipse">
            <a:avLst/>
          </a:prstGeom>
          <a:solidFill>
            <a:srgbClr val="86CC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GB" sz="1600" dirty="0">
                <a:ea typeface="字魂59号-创粗黑" panose="00000500000000000000" charset="-122"/>
                <a:cs typeface="字魂59号-创粗黑" panose="00000500000000000000" charset="-122"/>
                <a:sym typeface="+mn-lt"/>
              </a:rPr>
              <a:t>06</a:t>
            </a:r>
          </a:p>
        </p:txBody>
      </p:sp>
      <p:grpSp>
        <p:nvGrpSpPr>
          <p:cNvPr id="25" name="Group 7"/>
          <p:cNvGrpSpPr/>
          <p:nvPr/>
        </p:nvGrpSpPr>
        <p:grpSpPr>
          <a:xfrm>
            <a:off x="6269163" y="5385261"/>
            <a:ext cx="5487817" cy="276999"/>
            <a:chOff x="-1375410" y="1708939"/>
            <a:chExt cx="5566512" cy="276999"/>
          </a:xfrm>
        </p:grpSpPr>
        <p:sp>
          <p:nvSpPr>
            <p:cNvPr id="26" name="TextBox 53"/>
            <p:cNvSpPr txBox="1"/>
            <p:nvPr/>
          </p:nvSpPr>
          <p:spPr>
            <a:xfrm>
              <a:off x="-1375410" y="1708939"/>
              <a:ext cx="3043852" cy="276999"/>
            </a:xfrm>
            <a:prstGeom prst="rect">
              <a:avLst/>
            </a:prstGeom>
            <a:noFill/>
          </p:spPr>
          <p:txBody>
            <a:bodyPr wrap="none" lIns="0" tIns="0" rIns="0" bIns="0" rtlCol="0">
              <a:spAutoFit/>
            </a:bodyPr>
            <a:lstStyle/>
            <a:p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《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具体参考文献名称</a:t>
              </a:r>
              <a:r>
                <a:rPr lang="en-US" altLang="zh-CN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》</a:t>
              </a:r>
              <a:r>
                <a:rPr lang="zh-CN" altLang="en-US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某作者</a:t>
              </a:r>
              <a:endParaRPr lang="en-GB" dirty="0">
                <a:solidFill>
                  <a:schemeClr val="bg2">
                    <a:lumMod val="25000"/>
                  </a:schemeClr>
                </a:solidFill>
                <a:ea typeface="字魂59号-创粗黑" panose="00000500000000000000" charset="-122"/>
                <a:cs typeface="字魂59号-创粗黑" panose="00000500000000000000" charset="-122"/>
                <a:sym typeface="+mn-lt"/>
              </a:endParaRPr>
            </a:p>
          </p:txBody>
        </p:sp>
        <p:sp>
          <p:nvSpPr>
            <p:cNvPr id="27" name="Rectangle 54"/>
            <p:cNvSpPr/>
            <p:nvPr/>
          </p:nvSpPr>
          <p:spPr>
            <a:xfrm>
              <a:off x="1810079" y="1739717"/>
              <a:ext cx="2381023" cy="246221"/>
            </a:xfrm>
            <a:prstGeom prst="rect">
              <a:avLst/>
            </a:prstGeom>
          </p:spPr>
          <p:txBody>
            <a:bodyPr wrap="square" lIns="0" tIns="0" rIns="0" bIns="0">
              <a:spAutoFit/>
            </a:bodyPr>
            <a:lstStyle/>
            <a:p>
              <a:r>
                <a:rPr lang="zh-CN" altLang="en-US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发表时间：</a:t>
              </a:r>
              <a:r>
                <a:rPr lang="en-US" altLang="zh-CN" sz="1600" dirty="0">
                  <a:solidFill>
                    <a:schemeClr val="bg2">
                      <a:lumMod val="25000"/>
                    </a:schemeClr>
                  </a:solidFill>
                  <a:ea typeface="字魂59号-创粗黑" panose="00000500000000000000" charset="-122"/>
                  <a:cs typeface="字魂59号-创粗黑" panose="00000500000000000000" charset="-122"/>
                  <a:sym typeface="+mn-lt"/>
                </a:rPr>
                <a:t>XX.X.XX</a:t>
              </a:r>
            </a:p>
          </p:txBody>
        </p:sp>
      </p:grpSp>
      <p:sp>
        <p:nvSpPr>
          <p:cNvPr id="28" name="Oval 34"/>
          <p:cNvSpPr/>
          <p:nvPr/>
        </p:nvSpPr>
        <p:spPr>
          <a:xfrm>
            <a:off x="2958149" y="3122663"/>
            <a:ext cx="1487500" cy="1487494"/>
          </a:xfrm>
          <a:prstGeom prst="ellipse">
            <a:avLst/>
          </a:prstGeom>
          <a:solidFill>
            <a:srgbClr val="28275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GB" sz="1600" dirty="0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sp>
        <p:nvSpPr>
          <p:cNvPr id="29" name="Freeform 12"/>
          <p:cNvSpPr/>
          <p:nvPr/>
        </p:nvSpPr>
        <p:spPr bwMode="auto">
          <a:xfrm>
            <a:off x="3339748" y="3627983"/>
            <a:ext cx="724302" cy="476854"/>
          </a:xfrm>
          <a:custGeom>
            <a:avLst/>
            <a:gdLst>
              <a:gd name="T0" fmla="*/ 64 w 148"/>
              <a:gd name="T1" fmla="*/ 121 h 128"/>
              <a:gd name="T2" fmla="*/ 64 w 148"/>
              <a:gd name="T3" fmla="*/ 123 h 128"/>
              <a:gd name="T4" fmla="*/ 74 w 148"/>
              <a:gd name="T5" fmla="*/ 128 h 128"/>
              <a:gd name="T6" fmla="*/ 83 w 148"/>
              <a:gd name="T7" fmla="*/ 123 h 128"/>
              <a:gd name="T8" fmla="*/ 83 w 148"/>
              <a:gd name="T9" fmla="*/ 121 h 128"/>
              <a:gd name="T10" fmla="*/ 93 w 148"/>
              <a:gd name="T11" fmla="*/ 118 h 128"/>
              <a:gd name="T12" fmla="*/ 148 w 148"/>
              <a:gd name="T13" fmla="*/ 123 h 128"/>
              <a:gd name="T14" fmla="*/ 148 w 148"/>
              <a:gd name="T15" fmla="*/ 24 h 128"/>
              <a:gd name="T16" fmla="*/ 139 w 148"/>
              <a:gd name="T17" fmla="*/ 23 h 128"/>
              <a:gd name="T18" fmla="*/ 139 w 148"/>
              <a:gd name="T19" fmla="*/ 109 h 128"/>
              <a:gd name="T20" fmla="*/ 94 w 148"/>
              <a:gd name="T21" fmla="*/ 104 h 128"/>
              <a:gd name="T22" fmla="*/ 77 w 148"/>
              <a:gd name="T23" fmla="*/ 119 h 128"/>
              <a:gd name="T24" fmla="*/ 75 w 148"/>
              <a:gd name="T25" fmla="*/ 118 h 128"/>
              <a:gd name="T26" fmla="*/ 89 w 148"/>
              <a:gd name="T27" fmla="*/ 99 h 128"/>
              <a:gd name="T28" fmla="*/ 131 w 148"/>
              <a:gd name="T29" fmla="*/ 96 h 128"/>
              <a:gd name="T30" fmla="*/ 131 w 148"/>
              <a:gd name="T31" fmla="*/ 0 h 128"/>
              <a:gd name="T32" fmla="*/ 111 w 148"/>
              <a:gd name="T33" fmla="*/ 5 h 128"/>
              <a:gd name="T34" fmla="*/ 111 w 148"/>
              <a:gd name="T35" fmla="*/ 76 h 128"/>
              <a:gd name="T36" fmla="*/ 100 w 148"/>
              <a:gd name="T37" fmla="*/ 70 h 128"/>
              <a:gd name="T38" fmla="*/ 90 w 148"/>
              <a:gd name="T39" fmla="*/ 83 h 128"/>
              <a:gd name="T40" fmla="*/ 90 w 148"/>
              <a:gd name="T41" fmla="*/ 11 h 128"/>
              <a:gd name="T42" fmla="*/ 90 w 148"/>
              <a:gd name="T43" fmla="*/ 12 h 128"/>
              <a:gd name="T44" fmla="*/ 74 w 148"/>
              <a:gd name="T45" fmla="*/ 26 h 128"/>
              <a:gd name="T46" fmla="*/ 57 w 148"/>
              <a:gd name="T47" fmla="*/ 12 h 128"/>
              <a:gd name="T48" fmla="*/ 16 w 148"/>
              <a:gd name="T49" fmla="*/ 0 h 128"/>
              <a:gd name="T50" fmla="*/ 16 w 148"/>
              <a:gd name="T51" fmla="*/ 96 h 128"/>
              <a:gd name="T52" fmla="*/ 57 w 148"/>
              <a:gd name="T53" fmla="*/ 99 h 128"/>
              <a:gd name="T54" fmla="*/ 72 w 148"/>
              <a:gd name="T55" fmla="*/ 118 h 128"/>
              <a:gd name="T56" fmla="*/ 70 w 148"/>
              <a:gd name="T57" fmla="*/ 119 h 128"/>
              <a:gd name="T58" fmla="*/ 53 w 148"/>
              <a:gd name="T59" fmla="*/ 104 h 128"/>
              <a:gd name="T60" fmla="*/ 8 w 148"/>
              <a:gd name="T61" fmla="*/ 109 h 128"/>
              <a:gd name="T62" fmla="*/ 8 w 148"/>
              <a:gd name="T63" fmla="*/ 23 h 128"/>
              <a:gd name="T64" fmla="*/ 0 w 148"/>
              <a:gd name="T65" fmla="*/ 24 h 128"/>
              <a:gd name="T66" fmla="*/ 0 w 148"/>
              <a:gd name="T67" fmla="*/ 123 h 128"/>
              <a:gd name="T68" fmla="*/ 54 w 148"/>
              <a:gd name="T69" fmla="*/ 118 h 128"/>
              <a:gd name="T70" fmla="*/ 64 w 148"/>
              <a:gd name="T71" fmla="*/ 121 h 1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</a:cxnLst>
            <a:rect l="0" t="0" r="r" b="b"/>
            <a:pathLst>
              <a:path w="148" h="128">
                <a:moveTo>
                  <a:pt x="64" y="121"/>
                </a:moveTo>
                <a:cubicBezTo>
                  <a:pt x="64" y="122"/>
                  <a:pt x="64" y="122"/>
                  <a:pt x="64" y="123"/>
                </a:cubicBezTo>
                <a:cubicBezTo>
                  <a:pt x="64" y="126"/>
                  <a:pt x="68" y="128"/>
                  <a:pt x="74" y="128"/>
                </a:cubicBezTo>
                <a:cubicBezTo>
                  <a:pt x="79" y="128"/>
                  <a:pt x="83" y="126"/>
                  <a:pt x="83" y="123"/>
                </a:cubicBezTo>
                <a:cubicBezTo>
                  <a:pt x="83" y="122"/>
                  <a:pt x="83" y="122"/>
                  <a:pt x="83" y="121"/>
                </a:cubicBezTo>
                <a:cubicBezTo>
                  <a:pt x="86" y="120"/>
                  <a:pt x="89" y="118"/>
                  <a:pt x="93" y="118"/>
                </a:cubicBezTo>
                <a:cubicBezTo>
                  <a:pt x="115" y="118"/>
                  <a:pt x="148" y="123"/>
                  <a:pt x="148" y="123"/>
                </a:cubicBezTo>
                <a:cubicBezTo>
                  <a:pt x="148" y="24"/>
                  <a:pt x="148" y="24"/>
                  <a:pt x="148" y="24"/>
                </a:cubicBezTo>
                <a:cubicBezTo>
                  <a:pt x="148" y="24"/>
                  <a:pt x="144" y="23"/>
                  <a:pt x="139" y="23"/>
                </a:cubicBezTo>
                <a:cubicBezTo>
                  <a:pt x="139" y="109"/>
                  <a:pt x="139" y="109"/>
                  <a:pt x="139" y="109"/>
                </a:cubicBezTo>
                <a:cubicBezTo>
                  <a:pt x="139" y="109"/>
                  <a:pt x="113" y="98"/>
                  <a:pt x="94" y="104"/>
                </a:cubicBezTo>
                <a:cubicBezTo>
                  <a:pt x="87" y="106"/>
                  <a:pt x="81" y="114"/>
                  <a:pt x="77" y="119"/>
                </a:cubicBezTo>
                <a:cubicBezTo>
                  <a:pt x="76" y="118"/>
                  <a:pt x="76" y="118"/>
                  <a:pt x="75" y="118"/>
                </a:cubicBezTo>
                <a:cubicBezTo>
                  <a:pt x="78" y="113"/>
                  <a:pt x="83" y="103"/>
                  <a:pt x="89" y="99"/>
                </a:cubicBezTo>
                <a:cubicBezTo>
                  <a:pt x="107" y="91"/>
                  <a:pt x="131" y="96"/>
                  <a:pt x="131" y="96"/>
                </a:cubicBezTo>
                <a:cubicBezTo>
                  <a:pt x="131" y="0"/>
                  <a:pt x="131" y="0"/>
                  <a:pt x="131" y="0"/>
                </a:cubicBezTo>
                <a:cubicBezTo>
                  <a:pt x="131" y="0"/>
                  <a:pt x="122" y="2"/>
                  <a:pt x="111" y="5"/>
                </a:cubicBezTo>
                <a:cubicBezTo>
                  <a:pt x="111" y="76"/>
                  <a:pt x="111" y="76"/>
                  <a:pt x="111" y="76"/>
                </a:cubicBezTo>
                <a:cubicBezTo>
                  <a:pt x="100" y="70"/>
                  <a:pt x="100" y="70"/>
                  <a:pt x="100" y="70"/>
                </a:cubicBezTo>
                <a:cubicBezTo>
                  <a:pt x="90" y="83"/>
                  <a:pt x="90" y="83"/>
                  <a:pt x="90" y="83"/>
                </a:cubicBezTo>
                <a:cubicBezTo>
                  <a:pt x="90" y="11"/>
                  <a:pt x="90" y="11"/>
                  <a:pt x="90" y="11"/>
                </a:cubicBezTo>
                <a:cubicBezTo>
                  <a:pt x="90" y="11"/>
                  <a:pt x="90" y="11"/>
                  <a:pt x="90" y="12"/>
                </a:cubicBezTo>
                <a:cubicBezTo>
                  <a:pt x="81" y="15"/>
                  <a:pt x="74" y="26"/>
                  <a:pt x="74" y="26"/>
                </a:cubicBezTo>
                <a:cubicBezTo>
                  <a:pt x="74" y="26"/>
                  <a:pt x="66" y="15"/>
                  <a:pt x="57" y="12"/>
                </a:cubicBezTo>
                <a:cubicBezTo>
                  <a:pt x="40" y="5"/>
                  <a:pt x="16" y="0"/>
                  <a:pt x="16" y="0"/>
                </a:cubicBezTo>
                <a:cubicBezTo>
                  <a:pt x="16" y="96"/>
                  <a:pt x="16" y="96"/>
                  <a:pt x="16" y="96"/>
                </a:cubicBezTo>
                <a:cubicBezTo>
                  <a:pt x="16" y="96"/>
                  <a:pt x="40" y="91"/>
                  <a:pt x="57" y="99"/>
                </a:cubicBezTo>
                <a:cubicBezTo>
                  <a:pt x="64" y="103"/>
                  <a:pt x="69" y="113"/>
                  <a:pt x="72" y="118"/>
                </a:cubicBezTo>
                <a:cubicBezTo>
                  <a:pt x="71" y="118"/>
                  <a:pt x="71" y="118"/>
                  <a:pt x="70" y="119"/>
                </a:cubicBezTo>
                <a:cubicBezTo>
                  <a:pt x="67" y="114"/>
                  <a:pt x="60" y="106"/>
                  <a:pt x="53" y="104"/>
                </a:cubicBezTo>
                <a:cubicBezTo>
                  <a:pt x="34" y="98"/>
                  <a:pt x="8" y="109"/>
                  <a:pt x="8" y="109"/>
                </a:cubicBezTo>
                <a:cubicBezTo>
                  <a:pt x="8" y="23"/>
                  <a:pt x="8" y="23"/>
                  <a:pt x="8" y="23"/>
                </a:cubicBezTo>
                <a:cubicBezTo>
                  <a:pt x="3" y="23"/>
                  <a:pt x="0" y="24"/>
                  <a:pt x="0" y="24"/>
                </a:cubicBezTo>
                <a:cubicBezTo>
                  <a:pt x="0" y="123"/>
                  <a:pt x="0" y="123"/>
                  <a:pt x="0" y="123"/>
                </a:cubicBezTo>
                <a:cubicBezTo>
                  <a:pt x="0" y="123"/>
                  <a:pt x="32" y="118"/>
                  <a:pt x="54" y="118"/>
                </a:cubicBezTo>
                <a:cubicBezTo>
                  <a:pt x="58" y="118"/>
                  <a:pt x="61" y="120"/>
                  <a:pt x="64" y="121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en-US">
              <a:ea typeface="字魂59号-创粗黑" panose="00000500000000000000" charset="-122"/>
              <a:cs typeface="字魂59号-创粗黑" panose="00000500000000000000" charset="-122"/>
              <a:sym typeface="+mn-lt"/>
            </a:endParaRPr>
          </a:p>
        </p:txBody>
      </p:sp>
      <p:cxnSp>
        <p:nvCxnSpPr>
          <p:cNvPr id="30" name="直接连接符 29"/>
          <p:cNvCxnSpPr/>
          <p:nvPr/>
        </p:nvCxnSpPr>
        <p:spPr>
          <a:xfrm>
            <a:off x="4923021" y="2209060"/>
            <a:ext cx="540000" cy="0"/>
          </a:xfrm>
          <a:prstGeom prst="line">
            <a:avLst/>
          </a:prstGeom>
          <a:ln w="12700">
            <a:solidFill>
              <a:schemeClr val="accent2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直接连接符 30"/>
          <p:cNvCxnSpPr/>
          <p:nvPr/>
        </p:nvCxnSpPr>
        <p:spPr>
          <a:xfrm>
            <a:off x="4923021" y="2872000"/>
            <a:ext cx="540000" cy="0"/>
          </a:xfrm>
          <a:prstGeom prst="line">
            <a:avLst/>
          </a:prstGeom>
          <a:ln w="12700">
            <a:solidFill>
              <a:schemeClr val="accent1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直接连接符 31"/>
          <p:cNvCxnSpPr/>
          <p:nvPr/>
        </p:nvCxnSpPr>
        <p:spPr>
          <a:xfrm>
            <a:off x="4923021" y="3534940"/>
            <a:ext cx="540000" cy="0"/>
          </a:xfrm>
          <a:prstGeom prst="line">
            <a:avLst/>
          </a:prstGeom>
          <a:ln w="12700">
            <a:solidFill>
              <a:schemeClr val="accent2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直接连接符 32"/>
          <p:cNvCxnSpPr/>
          <p:nvPr/>
        </p:nvCxnSpPr>
        <p:spPr>
          <a:xfrm>
            <a:off x="4923021" y="4197880"/>
            <a:ext cx="540000" cy="0"/>
          </a:xfrm>
          <a:prstGeom prst="line">
            <a:avLst/>
          </a:prstGeom>
          <a:ln w="12700">
            <a:solidFill>
              <a:schemeClr val="accent1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直接连接符 33"/>
          <p:cNvCxnSpPr/>
          <p:nvPr/>
        </p:nvCxnSpPr>
        <p:spPr>
          <a:xfrm>
            <a:off x="4923021" y="4860820"/>
            <a:ext cx="540000" cy="0"/>
          </a:xfrm>
          <a:prstGeom prst="line">
            <a:avLst/>
          </a:prstGeom>
          <a:ln w="12700">
            <a:solidFill>
              <a:schemeClr val="accent2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直接连接符 34"/>
          <p:cNvCxnSpPr/>
          <p:nvPr/>
        </p:nvCxnSpPr>
        <p:spPr>
          <a:xfrm>
            <a:off x="4923021" y="5523760"/>
            <a:ext cx="540000" cy="0"/>
          </a:xfrm>
          <a:prstGeom prst="line">
            <a:avLst/>
          </a:prstGeom>
          <a:ln w="12700">
            <a:solidFill>
              <a:schemeClr val="accent1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直接连接符 35"/>
          <p:cNvCxnSpPr/>
          <p:nvPr/>
        </p:nvCxnSpPr>
        <p:spPr>
          <a:xfrm>
            <a:off x="4923021" y="2209060"/>
            <a:ext cx="0" cy="3314700"/>
          </a:xfrm>
          <a:prstGeom prst="line">
            <a:avLst/>
          </a:prstGeom>
          <a:ln w="12700">
            <a:solidFill>
              <a:schemeClr val="accent2"/>
            </a:solidFill>
            <a:prstDash val="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直接连接符 36"/>
          <p:cNvCxnSpPr/>
          <p:nvPr/>
        </p:nvCxnSpPr>
        <p:spPr>
          <a:xfrm>
            <a:off x="4445649" y="3866410"/>
            <a:ext cx="477372" cy="0"/>
          </a:xfrm>
          <a:prstGeom prst="line">
            <a:avLst/>
          </a:prstGeom>
          <a:ln w="12700">
            <a:solidFill>
              <a:schemeClr val="accent2"/>
            </a:solidFill>
            <a:prstDash val="dash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grpId="0" nodeType="withEffect" p14:presetBounceEnd="54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54000">
                                          <p:cBhvr additive="base">
                                            <p:cTn id="7" dur="12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54000">
                                          <p:cBhvr additive="base">
                                            <p:cTn id="8" dur="12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10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2" dur="5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3" dur="5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4" dur="500"/>
                                            <p:tgtEl>
                                              <p:spTgt spid="2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15" presetID="53" presetClass="entr" presetSubtype="16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7" dur="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8" dur="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9" dur="500"/>
                                            <p:tgtEl>
                                              <p:spTgt spid="2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0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21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23" dur="650"/>
                                            <p:tgtEl>
                                              <p:spTgt spid="3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4" fill="hold">
                                <p:stCondLst>
                                  <p:cond delay="3000"/>
                                </p:stCondLst>
                                <p:childTnLst>
                                  <p:par>
                                    <p:cTn id="25" presetID="16" presetClass="entr" presetSubtype="4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Horizontal)">
                                          <p:cBhvr>
                                            <p:cTn id="27" dur="500"/>
                                            <p:tgtEl>
                                              <p:spTgt spid="3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8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29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1" dur="650"/>
                                            <p:tgtEl>
                                              <p:spTgt spid="3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2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4" dur="650"/>
                                            <p:tgtEl>
                                              <p:spTgt spid="3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5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7" dur="650"/>
                                            <p:tgtEl>
                                              <p:spTgt spid="3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8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0" dur="650"/>
                                            <p:tgtEl>
                                              <p:spTgt spid="3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1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3" dur="650"/>
                                            <p:tgtEl>
                                              <p:spTgt spid="3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4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6" dur="650"/>
                                            <p:tgtEl>
                                              <p:spTgt spid="3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7" fill="hold">
                                <p:stCondLst>
                                  <p:cond delay="4500"/>
                                </p:stCondLst>
                                <p:childTnLst>
                                  <p:par>
                                    <p:cTn id="48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50" dur="35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51" dur="35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52" dur="350"/>
                                            <p:tgtEl>
                                              <p:spTgt spid="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3" fill="hold">
                                <p:stCondLst>
                                  <p:cond delay="5000"/>
                                </p:stCondLst>
                                <p:childTnLst>
                                  <p:par>
                                    <p:cTn id="54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6" dur="500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57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8" fill="hold">
                                <p:stCondLst>
                                  <p:cond delay="5500"/>
                                </p:stCondLst>
                                <p:childTnLst>
                                  <p:par>
                                    <p:cTn id="59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61" dur="35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62" dur="35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63" dur="35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4" fill="hold">
                                <p:stCondLst>
                                  <p:cond delay="6000"/>
                                </p:stCondLst>
                                <p:childTnLst>
                                  <p:par>
                                    <p:cTn id="65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500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68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9" fill="hold">
                                <p:stCondLst>
                                  <p:cond delay="6500"/>
                                </p:stCondLst>
                                <p:childTnLst>
                                  <p:par>
                                    <p:cTn id="70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72" dur="35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73" dur="35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74" dur="35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75" fill="hold">
                                <p:stCondLst>
                                  <p:cond delay="7000"/>
                                </p:stCondLst>
                                <p:childTnLst>
                                  <p:par>
                                    <p:cTn id="76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8" dur="500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79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0" fill="hold">
                                <p:stCondLst>
                                  <p:cond delay="7500"/>
                                </p:stCondLst>
                                <p:childTnLst>
                                  <p:par>
                                    <p:cTn id="81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83" dur="35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84" dur="35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85" dur="350"/>
                                            <p:tgtEl>
                                              <p:spTgt spid="1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6" fill="hold">
                                <p:stCondLst>
                                  <p:cond delay="8000"/>
                                </p:stCondLst>
                                <p:childTnLst>
                                  <p:par>
                                    <p:cTn id="87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9" dur="500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90" dur="500"/>
                                            <p:tgtEl>
                                              <p:spTgt spid="1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1" fill="hold">
                                <p:stCondLst>
                                  <p:cond delay="8500"/>
                                </p:stCondLst>
                                <p:childTnLst>
                                  <p:par>
                                    <p:cTn id="92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94" dur="35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95" dur="35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96" dur="350"/>
                                            <p:tgtEl>
                                              <p:spTgt spid="2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7" fill="hold">
                                <p:stCondLst>
                                  <p:cond delay="9000"/>
                                </p:stCondLst>
                                <p:childTnLst>
                                  <p:par>
                                    <p:cTn id="98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0" dur="500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101" dur="500"/>
                                            <p:tgtEl>
                                              <p:spTgt spid="2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02" fill="hold">
                                <p:stCondLst>
                                  <p:cond delay="9500"/>
                                </p:stCondLst>
                                <p:childTnLst>
                                  <p:par>
                                    <p:cTn id="103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05" dur="35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06" dur="35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07" dur="350"/>
                                            <p:tgtEl>
                                              <p:spTgt spid="2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08" fill="hold">
                                <p:stCondLst>
                                  <p:cond delay="10000"/>
                                </p:stCondLst>
                                <p:childTnLst>
                                  <p:par>
                                    <p:cTn id="109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1" dur="500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112" dur="500"/>
                                            <p:tgtEl>
                                              <p:spTgt spid="2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animBg="1"/>
          <p:bldP spid="4" grpId="0" bldLvl="0" animBg="1"/>
          <p:bldP spid="8" grpId="0" bldLvl="0" animBg="1"/>
          <p:bldP spid="12" grpId="0" bldLvl="0" animBg="1"/>
          <p:bldP spid="16" grpId="0" bldLvl="0" animBg="1"/>
          <p:bldP spid="20" grpId="0" bldLvl="0" animBg="1"/>
          <p:bldP spid="24" grpId="0" bldLvl="0" animBg="1"/>
          <p:bldP spid="28" grpId="0" bldLvl="0" animBg="1"/>
          <p:bldP spid="29" grpId="0" animBg="1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12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120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10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2" dur="5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3" dur="500" fill="hold"/>
                                            <p:tgtEl>
                                              <p:spTgt spid="28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4" dur="500"/>
                                            <p:tgtEl>
                                              <p:spTgt spid="2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15" presetID="53" presetClass="entr" presetSubtype="16" fill="hold" grpId="0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7" dur="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8" dur="500" fill="hold"/>
                                            <p:tgtEl>
                                              <p:spTgt spid="29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9" dur="500"/>
                                            <p:tgtEl>
                                              <p:spTgt spid="2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0" fill="hold">
                                <p:stCondLst>
                                  <p:cond delay="2000"/>
                                </p:stCondLst>
                                <p:childTnLst>
                                  <p:par>
                                    <p:cTn id="21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23" dur="650"/>
                                            <p:tgtEl>
                                              <p:spTgt spid="3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4" fill="hold">
                                <p:stCondLst>
                                  <p:cond delay="3000"/>
                                </p:stCondLst>
                                <p:childTnLst>
                                  <p:par>
                                    <p:cTn id="25" presetID="16" presetClass="entr" presetSubtype="4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2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Horizontal)">
                                          <p:cBhvr>
                                            <p:cTn id="27" dur="500"/>
                                            <p:tgtEl>
                                              <p:spTgt spid="3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28" fill="hold">
                                <p:stCondLst>
                                  <p:cond delay="3500"/>
                                </p:stCondLst>
                                <p:childTnLst>
                                  <p:par>
                                    <p:cTn id="29" presetID="22" presetClass="entr" presetSubtype="8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1" dur="650"/>
                                            <p:tgtEl>
                                              <p:spTgt spid="3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2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4" dur="650"/>
                                            <p:tgtEl>
                                              <p:spTgt spid="3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5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37" dur="650"/>
                                            <p:tgtEl>
                                              <p:spTgt spid="3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38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3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0" dur="650"/>
                                            <p:tgtEl>
                                              <p:spTgt spid="3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1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3" dur="650"/>
                                            <p:tgtEl>
                                              <p:spTgt spid="3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  <p:par>
                                    <p:cTn id="44" presetID="22" presetClass="entr" presetSubtype="8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wipe(left)">
                                          <p:cBhvr>
                                            <p:cTn id="46" dur="650"/>
                                            <p:tgtEl>
                                              <p:spTgt spid="3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47" fill="hold">
                                <p:stCondLst>
                                  <p:cond delay="4500"/>
                                </p:stCondLst>
                                <p:childTnLst>
                                  <p:par>
                                    <p:cTn id="48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4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50" dur="35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51" dur="35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52" dur="350"/>
                                            <p:tgtEl>
                                              <p:spTgt spid="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3" fill="hold">
                                <p:stCondLst>
                                  <p:cond delay="5000"/>
                                </p:stCondLst>
                                <p:childTnLst>
                                  <p:par>
                                    <p:cTn id="54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5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56" dur="500"/>
                                            <p:tgtEl>
                                              <p:spTgt spid="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57" dur="500"/>
                                            <p:tgtEl>
                                              <p:spTgt spid="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58" fill="hold">
                                <p:stCondLst>
                                  <p:cond delay="5500"/>
                                </p:stCondLst>
                                <p:childTnLst>
                                  <p:par>
                                    <p:cTn id="59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61" dur="35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62" dur="350" fill="hold"/>
                                            <p:tgtEl>
                                              <p:spTgt spid="8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63" dur="350"/>
                                            <p:tgtEl>
                                              <p:spTgt spid="8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4" fill="hold">
                                <p:stCondLst>
                                  <p:cond delay="6000"/>
                                </p:stCondLst>
                                <p:childTnLst>
                                  <p:par>
                                    <p:cTn id="65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67" dur="500"/>
                                            <p:tgtEl>
                                              <p:spTgt spid="9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68" dur="500"/>
                                            <p:tgtEl>
                                              <p:spTgt spid="9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69" fill="hold">
                                <p:stCondLst>
                                  <p:cond delay="6500"/>
                                </p:stCondLst>
                                <p:childTnLst>
                                  <p:par>
                                    <p:cTn id="70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1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72" dur="35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73" dur="350" fill="hold"/>
                                            <p:tgtEl>
                                              <p:spTgt spid="12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74" dur="350"/>
                                            <p:tgtEl>
                                              <p:spTgt spid="12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75" fill="hold">
                                <p:stCondLst>
                                  <p:cond delay="7000"/>
                                </p:stCondLst>
                                <p:childTnLst>
                                  <p:par>
                                    <p:cTn id="76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77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8" dur="500"/>
                                            <p:tgtEl>
                                              <p:spTgt spid="1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79" dur="500"/>
                                            <p:tgtEl>
                                              <p:spTgt spid="1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0" fill="hold">
                                <p:stCondLst>
                                  <p:cond delay="7500"/>
                                </p:stCondLst>
                                <p:childTnLst>
                                  <p:par>
                                    <p:cTn id="81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83" dur="35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84" dur="350" fill="hold"/>
                                            <p:tgtEl>
                                              <p:spTgt spid="16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85" dur="350"/>
                                            <p:tgtEl>
                                              <p:spTgt spid="16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6" fill="hold">
                                <p:stCondLst>
                                  <p:cond delay="8000"/>
                                </p:stCondLst>
                                <p:childTnLst>
                                  <p:par>
                                    <p:cTn id="87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89" dur="500"/>
                                            <p:tgtEl>
                                              <p:spTgt spid="17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90" dur="500"/>
                                            <p:tgtEl>
                                              <p:spTgt spid="17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1" fill="hold">
                                <p:stCondLst>
                                  <p:cond delay="8500"/>
                                </p:stCondLst>
                                <p:childTnLst>
                                  <p:par>
                                    <p:cTn id="92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3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94" dur="35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95" dur="350" fill="hold"/>
                                            <p:tgtEl>
                                              <p:spTgt spid="20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96" dur="350"/>
                                            <p:tgtEl>
                                              <p:spTgt spid="20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97" fill="hold">
                                <p:stCondLst>
                                  <p:cond delay="9000"/>
                                </p:stCondLst>
                                <p:childTnLst>
                                  <p:par>
                                    <p:cTn id="98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99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00" dur="500"/>
                                            <p:tgtEl>
                                              <p:spTgt spid="21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101" dur="500"/>
                                            <p:tgtEl>
                                              <p:spTgt spid="21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02" fill="hold">
                                <p:stCondLst>
                                  <p:cond delay="9500"/>
                                </p:stCondLst>
                                <p:childTnLst>
                                  <p:par>
                                    <p:cTn id="103" presetID="53" presetClass="entr" presetSubtype="16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>
                                            <p:cTn id="105" dur="35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ppt_w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w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>
                                            <p:cTn id="106" dur="350" fill="hold"/>
                                            <p:tgtEl>
                                              <p:spTgt spid="24"/>
                                            </p:tgtEl>
                                            <p:attrNameLst>
                                              <p:attrName>ppt_h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fltVal val="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h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fade">
                                          <p:cBhvr>
                                            <p:cTn id="107" dur="350"/>
                                            <p:tgtEl>
                                              <p:spTgt spid="24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08" fill="hold">
                                <p:stCondLst>
                                  <p:cond delay="10000"/>
                                </p:stCondLst>
                                <p:childTnLst>
                                  <p:par>
                                    <p:cTn id="109" presetID="12" presetClass="entr" presetSubtype="2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1" dur="500"/>
                                            <p:tgtEl>
                                              <p:spTgt spid="25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+#ppt_w*1.125000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Effect transition="in" filter="wipe(left)">
                                          <p:cBhvr>
                                            <p:cTn id="112" dur="500"/>
                                            <p:tgtEl>
                                              <p:spTgt spid="25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3" grpId="0" animBg="1"/>
          <p:bldP spid="4" grpId="0" bldLvl="0" animBg="1"/>
          <p:bldP spid="8" grpId="0" bldLvl="0" animBg="1"/>
          <p:bldP spid="12" grpId="0" bldLvl="0" animBg="1"/>
          <p:bldP spid="16" grpId="0" bldLvl="0" animBg="1"/>
          <p:bldP spid="20" grpId="0" bldLvl="0" animBg="1"/>
          <p:bldP spid="24" grpId="0" bldLvl="0" animBg="1"/>
          <p:bldP spid="28" grpId="0" bldLvl="0" animBg="1"/>
          <p:bldP spid="29" grpId="0" animBg="1"/>
        </p:bldLst>
      </p:timing>
    </mc:Fallback>
  </mc:AlternateContent>
</p:sld>
</file>

<file path=ppt/slides/slide31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13030" y="4127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" name="组合 1"/>
          <p:cNvGrpSpPr/>
          <p:nvPr/>
        </p:nvGrpSpPr>
        <p:grpSpPr>
          <a:xfrm>
            <a:off x="2438400" y="1017270"/>
            <a:ext cx="7315200" cy="4220845"/>
            <a:chOff x="3840" y="2154"/>
            <a:chExt cx="11520" cy="6647"/>
          </a:xfrm>
        </p:grpSpPr>
        <p:sp>
          <p:nvSpPr>
            <p:cNvPr id="3" name="圆角矩形 28"/>
            <p:cNvSpPr/>
            <p:nvPr/>
          </p:nvSpPr>
          <p:spPr>
            <a:xfrm>
              <a:off x="7716" y="2154"/>
              <a:ext cx="3768" cy="1305"/>
            </a:xfrm>
            <a:prstGeom prst="roundRect">
              <a:avLst>
                <a:gd name="adj" fmla="val 0"/>
              </a:avLst>
            </a:prstGeom>
            <a:no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zh-CN" altLang="en-US" sz="6000" b="1" dirty="0">
                  <a:solidFill>
                    <a:schemeClr val="bg1"/>
                  </a:solidFill>
                  <a:cs typeface="+mn-ea"/>
                  <a:sym typeface="+mn-lt"/>
                </a:rPr>
                <a:t>致 谢</a:t>
              </a:r>
            </a:p>
          </p:txBody>
        </p:sp>
        <p:sp>
          <p:nvSpPr>
            <p:cNvPr id="22" name="TextBox 2250"/>
            <p:cNvSpPr txBox="1"/>
            <p:nvPr/>
          </p:nvSpPr>
          <p:spPr>
            <a:xfrm>
              <a:off x="3840" y="4260"/>
              <a:ext cx="11520" cy="582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cs typeface="+mn-ea"/>
                  <a:sym typeface="+mn-lt"/>
                </a:rPr>
                <a:t>感谢母校提供了宝贵的学习与实践的机会</a:t>
              </a:r>
              <a:r>
                <a:rPr lang="en-US" altLang="zh-CN" sz="2400" dirty="0">
                  <a:solidFill>
                    <a:schemeClr val="bg1"/>
                  </a:solidFill>
                  <a:cs typeface="+mn-ea"/>
                  <a:sym typeface="+mn-lt"/>
                </a:rPr>
                <a:t>!</a:t>
              </a:r>
            </a:p>
          </p:txBody>
        </p:sp>
        <p:sp>
          <p:nvSpPr>
            <p:cNvPr id="23" name="TextBox 2251"/>
            <p:cNvSpPr txBox="1"/>
            <p:nvPr/>
          </p:nvSpPr>
          <p:spPr>
            <a:xfrm>
              <a:off x="4728" y="5250"/>
              <a:ext cx="9744" cy="582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cs typeface="+mn-ea"/>
                  <a:sym typeface="+mn-lt"/>
                </a:rPr>
                <a:t>感谢我的导师团队</a:t>
              </a:r>
              <a:r>
                <a:rPr lang="en-US" altLang="zh-CN" sz="2400" dirty="0">
                  <a:solidFill>
                    <a:schemeClr val="bg1"/>
                  </a:solidFill>
                  <a:cs typeface="+mn-ea"/>
                  <a:sym typeface="+mn-lt"/>
                </a:rPr>
                <a:t>!</a:t>
              </a:r>
            </a:p>
          </p:txBody>
        </p:sp>
        <p:sp>
          <p:nvSpPr>
            <p:cNvPr id="24" name="TextBox 2252"/>
            <p:cNvSpPr txBox="1"/>
            <p:nvPr/>
          </p:nvSpPr>
          <p:spPr>
            <a:xfrm>
              <a:off x="5148" y="7229"/>
              <a:ext cx="8904" cy="582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cs typeface="+mn-ea"/>
                  <a:sym typeface="+mn-lt"/>
                </a:rPr>
                <a:t>感谢同学的支持与帮助</a:t>
              </a:r>
              <a:r>
                <a:rPr lang="en-US" altLang="zh-CN" sz="2400" dirty="0">
                  <a:solidFill>
                    <a:schemeClr val="bg1"/>
                  </a:solidFill>
                  <a:cs typeface="+mn-ea"/>
                  <a:sym typeface="+mn-lt"/>
                </a:rPr>
                <a:t>!</a:t>
              </a:r>
            </a:p>
          </p:txBody>
        </p:sp>
        <p:sp>
          <p:nvSpPr>
            <p:cNvPr id="25" name="TextBox 2253"/>
            <p:cNvSpPr txBox="1"/>
            <p:nvPr/>
          </p:nvSpPr>
          <p:spPr>
            <a:xfrm>
              <a:off x="5148" y="8219"/>
              <a:ext cx="8904" cy="582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cs typeface="+mn-ea"/>
                  <a:sym typeface="+mn-lt"/>
                </a:rPr>
                <a:t>感谢各位答辩评审</a:t>
              </a:r>
              <a:r>
                <a:rPr lang="en-US" altLang="zh-CN" sz="2400" dirty="0">
                  <a:solidFill>
                    <a:schemeClr val="bg1"/>
                  </a:solidFill>
                  <a:cs typeface="+mn-ea"/>
                  <a:sym typeface="+mn-lt"/>
                </a:rPr>
                <a:t>!</a:t>
              </a:r>
            </a:p>
          </p:txBody>
        </p:sp>
        <p:sp>
          <p:nvSpPr>
            <p:cNvPr id="26" name="TextBox 2254"/>
            <p:cNvSpPr txBox="1"/>
            <p:nvPr/>
          </p:nvSpPr>
          <p:spPr>
            <a:xfrm>
              <a:off x="4728" y="6239"/>
              <a:ext cx="9744" cy="581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cs typeface="+mn-ea"/>
                  <a:sym typeface="+mn-lt"/>
                </a:rPr>
                <a:t>感谢我的导师王某教授给与的耐心指导</a:t>
              </a:r>
              <a:r>
                <a:rPr lang="en-US" altLang="zh-CN" sz="2400" dirty="0">
                  <a:solidFill>
                    <a:schemeClr val="bg1"/>
                  </a:solidFill>
                  <a:cs typeface="+mn-ea"/>
                  <a:sym typeface="+mn-lt"/>
                </a:rPr>
                <a:t>!</a:t>
              </a: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slides/slide32.xml><?xml version="1.0" encoding="utf-8"?>
<p:sld xmlns:mc="http://schemas.openxmlformats.org/markup-compatibility/2006" xmlns:p15="http://schemas.microsoft.com/office/powerpoint/2012/main" xmlns:p14="http://schemas.microsoft.com/office/powerpoint/2010/main"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4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1111_0000s_0001s_0003_图层-90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43565" y="2300605"/>
            <a:ext cx="1466850" cy="1609725"/>
          </a:xfrm>
          <a:prstGeom prst="rect">
            <a:avLst/>
          </a:prstGeom>
        </p:spPr>
      </p:pic>
      <p:grpSp>
        <p:nvGrpSpPr>
          <p:cNvPr id="20" name="组合 19"/>
          <p:cNvGrpSpPr/>
          <p:nvPr/>
        </p:nvGrpSpPr>
        <p:grpSpPr>
          <a:xfrm>
            <a:off x="4237355" y="4873625"/>
            <a:ext cx="4985385" cy="1987550"/>
            <a:chOff x="6673" y="7435"/>
            <a:chExt cx="8211" cy="3370"/>
          </a:xfrm>
        </p:grpSpPr>
        <p:pic>
          <p:nvPicPr>
            <p:cNvPr id="10" name="图片 9" descr="1111_0000s_0001s_0006_图层-903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10542" y="7435"/>
              <a:ext cx="4342" cy="3370"/>
            </a:xfrm>
            <a:prstGeom prst="rect">
              <a:avLst/>
            </a:prstGeom>
          </p:spPr>
        </p:pic>
        <p:pic>
          <p:nvPicPr>
            <p:cNvPr id="12" name="图片 11" descr="1111_0000s_0001s_0008_图层-901"/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673" y="9613"/>
              <a:ext cx="3869" cy="1192"/>
            </a:xfrm>
            <a:prstGeom prst="rect">
              <a:avLst/>
            </a:prstGeom>
          </p:spPr>
        </p:pic>
      </p:grpSp>
      <p:pic>
        <p:nvPicPr>
          <p:cNvPr id="13" name="图片 12" descr="1111_0000s_0001s_0009_图层-90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-113030" y="41275"/>
            <a:ext cx="3004185" cy="3728720"/>
          </a:xfrm>
          <a:prstGeom prst="rect">
            <a:avLst/>
          </a:prstGeom>
        </p:spPr>
      </p:pic>
      <p:grpSp>
        <p:nvGrpSpPr>
          <p:cNvPr id="21" name="组合 20"/>
          <p:cNvGrpSpPr/>
          <p:nvPr/>
        </p:nvGrpSpPr>
        <p:grpSpPr>
          <a:xfrm>
            <a:off x="9450705" y="4218940"/>
            <a:ext cx="2759075" cy="2694940"/>
            <a:chOff x="14883" y="6644"/>
            <a:chExt cx="4345" cy="4244"/>
          </a:xfrm>
        </p:grpSpPr>
        <p:pic>
          <p:nvPicPr>
            <p:cNvPr id="9" name="图片 8" descr="1111_0000s_0001s_0005_图层-904"/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14883" y="8646"/>
              <a:ext cx="3286" cy="2111"/>
            </a:xfrm>
            <a:prstGeom prst="rect">
              <a:avLst/>
            </a:prstGeom>
          </p:spPr>
        </p:pic>
        <p:pic>
          <p:nvPicPr>
            <p:cNvPr id="11" name="图片 10" descr="1111_0000s_0001s_0007_图层-906"/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7624" y="6644"/>
              <a:ext cx="1605" cy="2670"/>
            </a:xfrm>
            <a:prstGeom prst="rect">
              <a:avLst/>
            </a:prstGeom>
          </p:spPr>
        </p:pic>
        <p:pic>
          <p:nvPicPr>
            <p:cNvPr id="14" name="图片 13" descr="1111_0000s_0001s_0010_图层-912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17894" y="9314"/>
              <a:ext cx="1335" cy="1575"/>
            </a:xfrm>
            <a:prstGeom prst="rect">
              <a:avLst/>
            </a:prstGeom>
          </p:spPr>
        </p:pic>
      </p:grpSp>
      <p:grpSp>
        <p:nvGrpSpPr>
          <p:cNvPr id="19" name="组合 18"/>
          <p:cNvGrpSpPr/>
          <p:nvPr/>
        </p:nvGrpSpPr>
        <p:grpSpPr>
          <a:xfrm>
            <a:off x="1820545" y="6104255"/>
            <a:ext cx="1687830" cy="756920"/>
            <a:chOff x="2867" y="9101"/>
            <a:chExt cx="3261" cy="1704"/>
          </a:xfrm>
        </p:grpSpPr>
        <p:pic>
          <p:nvPicPr>
            <p:cNvPr id="15" name="图片 14" descr="1111_0000s_0001s_0011_图层-911"/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226" y="9988"/>
              <a:ext cx="903" cy="793"/>
            </a:xfrm>
            <a:prstGeom prst="rect">
              <a:avLst/>
            </a:prstGeom>
          </p:spPr>
        </p:pic>
        <p:pic>
          <p:nvPicPr>
            <p:cNvPr id="16" name="图片 15" descr="1111_0000s_0001s_0012_图层-909"/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2867" y="9101"/>
              <a:ext cx="2624" cy="1704"/>
            </a:xfrm>
            <a:prstGeom prst="rect">
              <a:avLst/>
            </a:prstGeom>
          </p:spPr>
        </p:pic>
      </p:grpSp>
      <p:grpSp>
        <p:nvGrpSpPr>
          <p:cNvPr id="18" name="组合 17"/>
          <p:cNvGrpSpPr/>
          <p:nvPr/>
        </p:nvGrpSpPr>
        <p:grpSpPr>
          <a:xfrm>
            <a:off x="-6350" y="4766945"/>
            <a:ext cx="1572260" cy="2078355"/>
            <a:chOff x="-10" y="7170"/>
            <a:chExt cx="2692" cy="3610"/>
          </a:xfrm>
        </p:grpSpPr>
        <p:pic>
          <p:nvPicPr>
            <p:cNvPr id="6" name="图片 5" descr="1111_0000s_0001s_0002_图层-900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-10" y="8490"/>
              <a:ext cx="2692" cy="2291"/>
            </a:xfrm>
            <a:prstGeom prst="rect">
              <a:avLst/>
            </a:prstGeom>
          </p:spPr>
        </p:pic>
        <p:pic>
          <p:nvPicPr>
            <p:cNvPr id="5" name="图片 4" descr="1111_0000s_0001s_0001_图层-908"/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-10" y="7170"/>
              <a:ext cx="1886" cy="3587"/>
            </a:xfrm>
            <a:prstGeom prst="rect">
              <a:avLst/>
            </a:prstGeom>
          </p:spPr>
        </p:pic>
      </p:grpSp>
      <p:grpSp>
        <p:nvGrpSpPr>
          <p:cNvPr id="17" name="组合 16"/>
          <p:cNvGrpSpPr/>
          <p:nvPr/>
        </p:nvGrpSpPr>
        <p:grpSpPr>
          <a:xfrm>
            <a:off x="10196830" y="-4445"/>
            <a:ext cx="2012950" cy="1155065"/>
            <a:chOff x="15552" y="-7"/>
            <a:chExt cx="3676" cy="2084"/>
          </a:xfrm>
        </p:grpSpPr>
        <p:pic>
          <p:nvPicPr>
            <p:cNvPr id="8" name="图片 7" descr="1111_0000s_0001s_0004_图层-904"/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5552" y="-7"/>
              <a:ext cx="3677" cy="1576"/>
            </a:xfrm>
            <a:prstGeom prst="rect">
              <a:avLst/>
            </a:prstGeom>
          </p:spPr>
        </p:pic>
        <p:pic>
          <p:nvPicPr>
            <p:cNvPr id="4" name="图片 3" descr="1111_0000s_0001s_0000_图层-910"/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17624" y="275"/>
              <a:ext cx="1605" cy="1803"/>
            </a:xfrm>
            <a:prstGeom prst="rect">
              <a:avLst/>
            </a:prstGeom>
          </p:spPr>
        </p:pic>
      </p:grpSp>
      <p:grpSp>
        <p:nvGrpSpPr>
          <p:cNvPr id="2" name="组合 1"/>
          <p:cNvGrpSpPr/>
          <p:nvPr/>
        </p:nvGrpSpPr>
        <p:grpSpPr>
          <a:xfrm>
            <a:off x="2137410" y="1710690"/>
            <a:ext cx="8408035" cy="3801089"/>
            <a:chOff x="2717" y="1929"/>
            <a:chExt cx="13721" cy="8180"/>
          </a:xfrm>
        </p:grpSpPr>
        <p:sp>
          <p:nvSpPr>
            <p:cNvPr id="3" name="文本框 2"/>
            <p:cNvSpPr txBox="1"/>
            <p:nvPr/>
          </p:nvSpPr>
          <p:spPr>
            <a:xfrm>
              <a:off x="3771" y="3552"/>
              <a:ext cx="11459" cy="6557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pPr algn="ctr"/>
              <a:r>
                <a:rPr lang="zh-CN" altLang="en-US" sz="6600" dirty="0">
                  <a:solidFill>
                    <a:schemeClr val="bg1"/>
                  </a:solidFill>
                  <a:cs typeface="+mn-ea"/>
                  <a:sym typeface="+mn-lt"/>
                </a:rPr>
                <a:t>敬请各位评审老师</a:t>
              </a:r>
              <a:r>
                <a:rPr lang="zh-CN" altLang="en-US" sz="6600" b="1" dirty="0">
                  <a:solidFill>
                    <a:schemeClr val="bg1"/>
                  </a:solidFill>
                  <a:cs typeface="+mn-ea"/>
                  <a:sym typeface="+mn-lt"/>
                </a:rPr>
                <a:t>批评指正</a:t>
              </a:r>
            </a:p>
            <a:p>
              <a:pPr algn="ctr"/>
              <a:endParaRPr lang="zh-CN" altLang="en-US" sz="6600" dirty="0">
                <a:solidFill>
                  <a:schemeClr val="accent2">
                    <a:lumMod val="75000"/>
                  </a:schemeClr>
                </a:solidFill>
                <a:cs typeface="+mn-ea"/>
                <a:sym typeface="+mn-lt"/>
              </a:endParaRPr>
            </a:p>
          </p:txBody>
        </p:sp>
        <p:sp>
          <p:nvSpPr>
            <p:cNvPr id="22" name="矩形 21"/>
            <p:cNvSpPr/>
            <p:nvPr/>
          </p:nvSpPr>
          <p:spPr>
            <a:xfrm>
              <a:off x="2717" y="1929"/>
              <a:ext cx="13721" cy="6792"/>
            </a:xfrm>
            <a:prstGeom prst="rect">
              <a:avLst/>
            </a:prstGeom>
            <a:noFill/>
            <a:ln w="57150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solidFill>
                  <a:schemeClr val="bg1"/>
                </a:solidFill>
                <a:cs typeface="+mn-ea"/>
                <a:sym typeface="+mn-lt"/>
              </a:endParaRPr>
            </a:p>
          </p:txBody>
        </p:sp>
      </p:grpSp>
    </p:spTree>
    <p:custDataLst>
      <p:tags r:id="rId1"/>
    </p:custData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 advTm="3000">
        <p15:prstTrans prst="peelOff"/>
      </p:transition>
    </mc:Choice>
    <mc:Fallback>
      <p:transition spd="slow" advTm="3000">
        <p:fade/>
      </p:transition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PRESENTATION_TITLE" val="孟菲斯风格开题报告论文答辩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TAG_VERSION" val="1.0"/>
  <p:tag name="KSO_WM_TEMPLATE_CATEGORY" val="custom"/>
  <p:tag name="KSO_WM_TEMPLATE_INDEX" val="20184553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TAG_VERSION" val="1.0"/>
  <p:tag name="KSO_WM_TEMPLATE_CATEGORY" val="custom"/>
  <p:tag name="KSO_WM_TEMPLATE_INDEX" val="20184553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TEMPLATE_TOPIC_DEFAULT" val="1"/>
  <p:tag name="KSO_WM_TEMPLATE_JOB_ID" val="2"/>
  <p:tag name="KSO_WM_TEMPLATE_SCENE_ID" val="1"/>
  <p:tag name="KSO_WM_TEMPLATE_OUTLINE_ID" val="15"/>
  <p:tag name="KSO_WM_TEMPLATE_TOPIC_ID" val="2869567"/>
  <p:tag name="KSO_WM_BEAUTIFY_FLAG" val="#wm#"/>
  <p:tag name="KSO_WM_TAG_VERSION" val="1.0"/>
  <p:tag name="KSO_WM_TEMPLATE_INDEX" val="20184553"/>
  <p:tag name="KSO_WM_TEMPLATE_CATEGORY" val="custom"/>
  <p:tag name="KSO_WM_TEMPLATE_THUMBS_INDEX" val="1、6、10、14、20、26、27、28、29、31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DIAGRAM" val="f0bc4efe-9a6f-40e6-a336-8dc407d122e5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DIAGRAM" val="dcbaf05d-7fed-477a-be30-062f7e77373e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DIAGRAM" val="f0bc4efe-9a6f-40e6-a336-8dc407d122e5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DIAGRAM" val="c0848a39-9a4f-489a-bce4-087412db6c12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A" val="v3.0.0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DIAGRAM" val="00091eef-2658-4908-ae12-dd5286d0267e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184553"/>
</p:tagLst>
</file>

<file path=ppt/theme/theme1.xml><?xml version="1.0" encoding="utf-8"?>
<a:theme xmlns:a="http://schemas.openxmlformats.org/drawingml/2006/main" name="Office 主题​​">
  <a:themeElements>
    <a:clrScheme name="蓝绿色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kcasmxet">
      <a:majorFont>
        <a:latin typeface="字魂59号-创粗黑"/>
        <a:ea typeface="Microsoft YaHei"/>
        <a:cs typeface=""/>
      </a:majorFont>
      <a:minorFont>
        <a:latin typeface="字魂59号-创粗黑"/>
        <a:ea typeface="Microsoft YaHei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自定义 214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自定义 1">
      <a:majorFont>
        <a:latin typeface="字魂59号-创粗黑"/>
        <a:ea typeface="字魂59号-创粗黑"/>
        <a:cs typeface=""/>
      </a:majorFont>
      <a:minorFont>
        <a:latin typeface="字魂59号-创粗黑"/>
        <a:ea typeface="字魂59号-创粗黑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字魂59号-创粗黑"/>
        <a:font script="Hebr" typeface="字魂59号-创粗黑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字魂59号-创粗黑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字魂59号-创粗黑"/>
        <a:font script="Hebr" typeface="字魂59号-创粗黑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字魂59号-创粗黑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2219</Words>
  <Application>Microsoft Office PowerPoint</Application>
  <PresentationFormat>宽屏</PresentationFormat>
  <Paragraphs>347</Paragraphs>
  <Slides>32</Slides>
  <Notes>32</Notes>
  <HiddenSlides>0</HiddenSlides>
  <MMClips>0</MMClips>
  <ScaleCrop>false</ScaleCrop>
  <HeadingPairs>
    <vt:vector size="6" baseType="variant">
      <vt:variant>
        <vt:lpstr>已用的字体</vt:lpstr>
      </vt:variant>
      <vt:variant>
        <vt:i4>6</vt:i4>
      </vt:variant>
      <vt:variant>
        <vt:lpstr>主题</vt:lpstr>
      </vt:variant>
      <vt:variant>
        <vt:i4>2</vt:i4>
      </vt:variant>
      <vt:variant>
        <vt:lpstr>幻灯片标题</vt:lpstr>
      </vt:variant>
      <vt:variant>
        <vt:i4>32</vt:i4>
      </vt:variant>
    </vt:vector>
  </HeadingPairs>
  <TitlesOfParts>
    <vt:vector size="40" baseType="lpstr">
      <vt:lpstr>等线</vt:lpstr>
      <vt:lpstr>黑体</vt:lpstr>
      <vt:lpstr>字魂59号-创粗黑</vt:lpstr>
      <vt:lpstr>Arial</vt:lpstr>
      <vt:lpstr>Calibri</vt:lpstr>
      <vt:lpstr>Wingdings</vt:lpstr>
      <vt:lpstr>Office 主题​​</vt:lpstr>
      <vt:lpstr>Office 主题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Company> 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PPT</dc:title>
  <dc:subject>PPT</dc:subject>
  <dc:creator>administrator</dc:creator>
  <cp:keywords>PPT</cp:keywords>
  <dc:description>PPT</dc:description>
  <cp:lastModifiedBy>administrator</cp:lastModifiedBy>
  <cp:revision>160</cp:revision>
  <dcterms:created xsi:type="dcterms:W3CDTF">2018-01-21T03:32:00Z</dcterms:created>
  <dcterms:modified xsi:type="dcterms:W3CDTF">2022-05-30T15:05:46Z</dcterms:modified>
  <cp:category>PPT</cp:category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2052-11.1.0.9740</vt:lpwstr>
  </property>
</Properties>
</file>